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xlsm" ContentType="application/vnd.ms-excel.sheet.macroEnabled.12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87" r:id="rId2"/>
    <p:sldId id="257" r:id="rId3"/>
    <p:sldId id="356" r:id="rId4"/>
    <p:sldId id="283" r:id="rId5"/>
    <p:sldId id="289" r:id="rId6"/>
    <p:sldId id="315" r:id="rId7"/>
    <p:sldId id="355" r:id="rId8"/>
    <p:sldId id="303" r:id="rId9"/>
    <p:sldId id="320" r:id="rId10"/>
    <p:sldId id="377" r:id="rId11"/>
    <p:sldId id="328" r:id="rId12"/>
    <p:sldId id="324" r:id="rId13"/>
    <p:sldId id="299" r:id="rId14"/>
    <p:sldId id="306" r:id="rId15"/>
    <p:sldId id="307" r:id="rId16"/>
    <p:sldId id="304" r:id="rId17"/>
    <p:sldId id="489" r:id="rId18"/>
    <p:sldId id="317" r:id="rId19"/>
    <p:sldId id="282" r:id="rId20"/>
    <p:sldId id="274" r:id="rId21"/>
    <p:sldId id="338" r:id="rId22"/>
    <p:sldId id="268" r:id="rId23"/>
    <p:sldId id="275" r:id="rId24"/>
    <p:sldId id="278" r:id="rId25"/>
    <p:sldId id="344" r:id="rId26"/>
    <p:sldId id="308" r:id="rId27"/>
    <p:sldId id="336" r:id="rId28"/>
    <p:sldId id="259" r:id="rId29"/>
    <p:sldId id="491" r:id="rId30"/>
    <p:sldId id="492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1pPr>
    <a:lvl2pPr marL="192024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2pPr>
    <a:lvl3pPr marL="384048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3pPr>
    <a:lvl4pPr marL="576072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4pPr>
    <a:lvl5pPr marL="768096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5pPr>
    <a:lvl6pPr marL="960120" algn="l" defTabSz="192024" rtl="0" eaLnBrk="1" latinLnBrk="0" hangingPunct="1"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6pPr>
    <a:lvl7pPr marL="1152144" algn="l" defTabSz="192024" rtl="0" eaLnBrk="1" latinLnBrk="0" hangingPunct="1"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7pPr>
    <a:lvl8pPr marL="1344168" algn="l" defTabSz="192024" rtl="0" eaLnBrk="1" latinLnBrk="0" hangingPunct="1"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8pPr>
    <a:lvl9pPr marL="1536192" algn="l" defTabSz="192024" rtl="0" eaLnBrk="1" latinLnBrk="0" hangingPunct="1"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000"/>
    <a:srgbClr val="6B0D16"/>
    <a:srgbClr val="91131F"/>
    <a:srgbClr val="E6E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0" autoAdjust="0"/>
    <p:restoredTop sz="94660"/>
  </p:normalViewPr>
  <p:slideViewPr>
    <p:cSldViewPr snapToGrid="0">
      <p:cViewPr>
        <p:scale>
          <a:sx n="140" d="100"/>
          <a:sy n="140" d="100"/>
        </p:scale>
        <p:origin x="-2632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87982832618"/>
          <c:y val="0.0730593607305936"/>
          <c:w val="0.890557939914163"/>
          <c:h val="0.945205479452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1131F"/>
              </a:solidFill>
            </c:spPr>
          </c:dPt>
          <c:dPt>
            <c:idx val="1"/>
            <c:invertIfNegative val="0"/>
            <c:bubble3D val="0"/>
            <c:spPr>
              <a:solidFill>
                <a:srgbClr val="91131F"/>
              </a:solidFill>
            </c:spPr>
          </c:dPt>
          <c:dPt>
            <c:idx val="2"/>
            <c:invertIfNegative val="0"/>
            <c:bubble3D val="0"/>
            <c:spPr>
              <a:solidFill>
                <a:srgbClr val="91131F"/>
              </a:solidFill>
            </c:spPr>
          </c:dPt>
          <c:dPt>
            <c:idx val="3"/>
            <c:invertIfNegative val="0"/>
            <c:bubble3D val="0"/>
            <c:spPr>
              <a:solidFill>
                <a:srgbClr val="91131F"/>
              </a:solidFill>
            </c:spPr>
          </c:dPt>
          <c:cat>
            <c:numRef>
              <c:f>Sheet1!$B$1:$E$1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9.0</c:v>
                </c:pt>
                <c:pt idx="1">
                  <c:v>33.0</c:v>
                </c:pt>
                <c:pt idx="2">
                  <c:v>55.0</c:v>
                </c:pt>
                <c:pt idx="3">
                  <c:v>94.0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404040"/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15.0</c:v>
                </c:pt>
                <c:pt idx="1">
                  <c:v>26.0</c:v>
                </c:pt>
                <c:pt idx="2">
                  <c:v>78.0</c:v>
                </c:pt>
                <c:pt idx="3">
                  <c:v>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091510248"/>
        <c:axId val="-2091513576"/>
      </c:barChart>
      <c:catAx>
        <c:axId val="-209151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91513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91513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91510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0404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17.0</c:v>
                </c:pt>
                <c:pt idx="1">
                  <c:v>26.0</c:v>
                </c:pt>
                <c:pt idx="2">
                  <c:v>53.0</c:v>
                </c:pt>
                <c:pt idx="3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091601816"/>
        <c:axId val="-2091604984"/>
      </c:barChart>
      <c:catAx>
        <c:axId val="-2091601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91604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91604984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91601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Item1</c:v>
                </c:pt>
              </c:strCache>
            </c:strRef>
          </c:tx>
          <c:spPr>
            <a:solidFill>
              <a:srgbClr val="91131F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17.0</c:v>
                </c:pt>
                <c:pt idx="1">
                  <c:v>26.0</c:v>
                </c:pt>
                <c:pt idx="2">
                  <c:v>53.0</c:v>
                </c:pt>
                <c:pt idx="3">
                  <c:v>96.0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Item2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55.0</c:v>
                </c:pt>
                <c:pt idx="1">
                  <c:v>43.0</c:v>
                </c:pt>
                <c:pt idx="2">
                  <c:v>70.0</c:v>
                </c:pt>
                <c:pt idx="3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091810056"/>
        <c:axId val="-2091813096"/>
      </c:barChart>
      <c:catAx>
        <c:axId val="-2091810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91813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9181309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91810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33905579399"/>
          <c:y val="0.0730593607305936"/>
          <c:w val="0.809012875536481"/>
          <c:h val="0.94520547945205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Item 1</c:v>
                </c:pt>
              </c:strCache>
            </c:strRef>
          </c:tx>
          <c:spPr>
            <a:ln w="57150" cmpd="sng">
              <a:solidFill>
                <a:srgbClr val="91131F"/>
              </a:solidFill>
            </a:ln>
          </c:spPr>
          <c:marker>
            <c:spPr>
              <a:ln w="57150" cmpd="sng">
                <a:solidFill>
                  <a:srgbClr val="91131F"/>
                </a:solidFill>
              </a:ln>
            </c:spPr>
          </c:marker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17.0</c:v>
                </c:pt>
                <c:pt idx="1">
                  <c:v>26.0</c:v>
                </c:pt>
                <c:pt idx="2">
                  <c:v>53.0</c:v>
                </c:pt>
                <c:pt idx="3">
                  <c:v>96.0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Item 2</c:v>
                </c:pt>
              </c:strCache>
            </c:strRef>
          </c:tx>
          <c:spPr>
            <a:ln w="57150" cmpd="sng">
              <a:solidFill>
                <a:schemeClr val="accent6"/>
              </a:solidFill>
            </a:ln>
          </c:spPr>
          <c:marker>
            <c:spPr>
              <a:ln w="57150" cmpd="sng">
                <a:solidFill>
                  <a:schemeClr val="accent6"/>
                </a:solidFill>
              </a:ln>
            </c:spPr>
          </c:marker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55.0</c:v>
                </c:pt>
                <c:pt idx="1">
                  <c:v>43.0</c:v>
                </c:pt>
                <c:pt idx="2">
                  <c:v>70.0</c:v>
                </c:pt>
                <c:pt idx="3">
                  <c:v>58.0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0505752"/>
        <c:axId val="2080501224"/>
      </c:lineChart>
      <c:catAx>
        <c:axId val="208050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2080501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805012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2080505752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7982832618"/>
          <c:y val="0.0730593607305936"/>
          <c:w val="0.860515021459227"/>
          <c:h val="0.94977168949771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Item 2</c:v>
                </c:pt>
              </c:strCache>
            </c:strRef>
          </c:tx>
          <c:spPr>
            <a:solidFill>
              <a:srgbClr val="91131F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55.0</c:v>
                </c:pt>
                <c:pt idx="1">
                  <c:v>43.0</c:v>
                </c:pt>
                <c:pt idx="2">
                  <c:v>70.0</c:v>
                </c:pt>
                <c:pt idx="3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044304392"/>
        <c:axId val="-2044299576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Item 1</c:v>
                </c:pt>
              </c:strCache>
            </c:strRef>
          </c:tx>
          <c:spPr>
            <a:ln w="57150" cmpd="sng">
              <a:solidFill>
                <a:schemeClr val="accent3"/>
              </a:solidFill>
            </a:ln>
          </c:spPr>
          <c:marker>
            <c:spPr>
              <a:solidFill>
                <a:schemeClr val="accent1"/>
              </a:solidFill>
              <a:ln w="57150" cmpd="sng">
                <a:solidFill>
                  <a:schemeClr val="accent3"/>
                </a:solidFill>
              </a:ln>
            </c:spPr>
          </c:marker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17.0</c:v>
                </c:pt>
                <c:pt idx="1">
                  <c:v>26.0</c:v>
                </c:pt>
                <c:pt idx="2">
                  <c:v>53.0</c:v>
                </c:pt>
                <c:pt idx="3">
                  <c:v>96.0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4304392"/>
        <c:axId val="-2044299576"/>
      </c:lineChart>
      <c:catAx>
        <c:axId val="-2044304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44299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44299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44304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 algn="ctr">
              <a:buNone/>
              <a:defRPr>
                <a:latin typeface="Arial"/>
                <a:ea typeface="Arial"/>
                <a:cs typeface="Arial"/>
              </a:defRPr>
            </a:lvl1pPr>
            <a:lvl2pPr marL="192024" indent="0" algn="ctr">
              <a:buNone/>
              <a:defRPr/>
            </a:lvl2pPr>
            <a:lvl3pPr marL="384048" indent="0" algn="ctr">
              <a:buNone/>
              <a:defRPr/>
            </a:lvl3pPr>
            <a:lvl4pPr marL="576072" indent="0" algn="ctr">
              <a:buNone/>
              <a:defRPr/>
            </a:lvl4pPr>
            <a:lvl5pPr marL="768096" indent="0" algn="ctr">
              <a:buNone/>
              <a:defRPr/>
            </a:lvl5pPr>
            <a:lvl6pPr marL="960120" indent="0" algn="ctr">
              <a:buNone/>
              <a:defRPr/>
            </a:lvl6pPr>
            <a:lvl7pPr marL="1152144" indent="0" algn="ctr">
              <a:buNone/>
              <a:defRPr/>
            </a:lvl7pPr>
            <a:lvl8pPr marL="1344168" indent="0" algn="ctr">
              <a:buNone/>
              <a:defRPr/>
            </a:lvl8pPr>
            <a:lvl9pPr marL="153619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89C5D38E-A070-DB47-8248-A93C19848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1624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  <a:lvl2pPr>
              <a:defRPr>
                <a:latin typeface="Arial"/>
                <a:ea typeface="Arial"/>
                <a:cs typeface="Arial"/>
              </a:defRPr>
            </a:lvl2pPr>
            <a:lvl3pPr>
              <a:defRPr>
                <a:latin typeface="Arial"/>
                <a:ea typeface="Arial"/>
                <a:cs typeface="Arial"/>
              </a:defRPr>
            </a:lvl3pPr>
            <a:lvl4pPr>
              <a:defRPr>
                <a:latin typeface="Arial"/>
                <a:ea typeface="Arial"/>
                <a:cs typeface="Arial"/>
              </a:defRPr>
            </a:lvl4pPr>
            <a:lvl5pPr>
              <a:defRPr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E55D8D80-CF58-7441-A8DF-EECD89B4E1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1690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15050" cy="5851525"/>
          </a:xfrm>
          <a:prstGeom prst="rect">
            <a:avLst/>
          </a:prstGeom>
        </p:spPr>
        <p:txBody>
          <a:bodyPr vert="eaVert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  <a:lvl2pPr>
              <a:defRPr>
                <a:latin typeface="Arial"/>
                <a:ea typeface="Arial"/>
                <a:cs typeface="Arial"/>
              </a:defRPr>
            </a:lvl2pPr>
            <a:lvl3pPr>
              <a:defRPr>
                <a:latin typeface="Arial"/>
                <a:ea typeface="Arial"/>
                <a:cs typeface="Arial"/>
              </a:defRPr>
            </a:lvl3pPr>
            <a:lvl4pPr>
              <a:defRPr>
                <a:latin typeface="Arial"/>
                <a:ea typeface="Arial"/>
                <a:cs typeface="Arial"/>
              </a:defRPr>
            </a:lvl4pPr>
            <a:lvl5pPr>
              <a:defRPr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3EF54216-3045-014B-BA13-B1B596CC7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142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  <a:lvl2pPr>
              <a:defRPr>
                <a:latin typeface="Arial"/>
                <a:ea typeface="Arial"/>
                <a:cs typeface="Arial"/>
              </a:defRPr>
            </a:lvl2pPr>
            <a:lvl3pPr>
              <a:defRPr>
                <a:latin typeface="Arial"/>
                <a:ea typeface="Arial"/>
                <a:cs typeface="Arial"/>
              </a:defRPr>
            </a:lvl3pPr>
            <a:lvl4pPr>
              <a:defRPr>
                <a:latin typeface="Arial"/>
                <a:ea typeface="Arial"/>
                <a:cs typeface="Arial"/>
              </a:defRPr>
            </a:lvl4pPr>
            <a:lvl5pPr>
              <a:defRPr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E84A7C03-FCBD-174F-A718-8BC32C996C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9225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  <a:prstGeom prst="rect">
            <a:avLst/>
          </a:prstGeom>
        </p:spPr>
        <p:txBody>
          <a:bodyPr vert="horz" lIns="38405" tIns="19202" rIns="38405" bIns="19202" anchor="t"/>
          <a:lstStyle>
            <a:lvl1pPr algn="l">
              <a:defRPr sz="1700" b="1" cap="all"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2"/>
            <a:ext cx="7772400" cy="1500188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marL="0" indent="0">
              <a:buNone/>
              <a:defRPr sz="800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800"/>
            </a:lvl2pPr>
            <a:lvl3pPr marL="384048" indent="0">
              <a:buNone/>
              <a:defRPr sz="700"/>
            </a:lvl3pPr>
            <a:lvl4pPr marL="576072" indent="0">
              <a:buNone/>
              <a:defRPr sz="600"/>
            </a:lvl4pPr>
            <a:lvl5pPr marL="768096" indent="0">
              <a:buNone/>
              <a:defRPr sz="600"/>
            </a:lvl5pPr>
            <a:lvl6pPr marL="960120" indent="0">
              <a:buNone/>
              <a:defRPr sz="600"/>
            </a:lvl6pPr>
            <a:lvl7pPr marL="1152144" indent="0">
              <a:buNone/>
              <a:defRPr sz="600"/>
            </a:lvl7pPr>
            <a:lvl8pPr marL="1344168" indent="0">
              <a:buNone/>
              <a:defRPr sz="600"/>
            </a:lvl8pPr>
            <a:lvl9pPr marL="1536192" indent="0">
              <a:buNone/>
              <a:defRPr sz="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D4A48130-65D4-4048-BE4A-7CD5B50E5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5113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86225" cy="4525963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200">
                <a:latin typeface="Arial"/>
                <a:ea typeface="Arial"/>
                <a:cs typeface="Arial"/>
              </a:defRPr>
            </a:lvl1pPr>
            <a:lvl2pPr>
              <a:defRPr sz="1000">
                <a:latin typeface="Arial"/>
                <a:ea typeface="Arial"/>
                <a:cs typeface="Arial"/>
              </a:defRPr>
            </a:lvl2pPr>
            <a:lvl3pPr>
              <a:defRPr sz="800">
                <a:latin typeface="Arial"/>
                <a:ea typeface="Arial"/>
                <a:cs typeface="Arial"/>
              </a:defRPr>
            </a:lvl3pPr>
            <a:lvl4pPr>
              <a:defRPr sz="800">
                <a:latin typeface="Arial"/>
                <a:ea typeface="Arial"/>
                <a:cs typeface="Arial"/>
              </a:defRPr>
            </a:lvl4pPr>
            <a:lvl5pPr>
              <a:defRPr sz="800">
                <a:latin typeface="Arial"/>
                <a:ea typeface="Arial"/>
                <a:cs typeface="Arial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600200"/>
            <a:ext cx="4086225" cy="4525963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200">
                <a:latin typeface="Arial"/>
                <a:ea typeface="Arial"/>
                <a:cs typeface="Arial"/>
              </a:defRPr>
            </a:lvl1pPr>
            <a:lvl2pPr>
              <a:defRPr sz="1000">
                <a:latin typeface="Arial"/>
                <a:ea typeface="Arial"/>
                <a:cs typeface="Arial"/>
              </a:defRPr>
            </a:lvl2pPr>
            <a:lvl3pPr>
              <a:defRPr sz="800">
                <a:latin typeface="Arial"/>
                <a:ea typeface="Arial"/>
                <a:cs typeface="Arial"/>
              </a:defRPr>
            </a:lvl3pPr>
            <a:lvl4pPr>
              <a:defRPr sz="800">
                <a:latin typeface="Arial"/>
                <a:ea typeface="Arial"/>
                <a:cs typeface="Arial"/>
              </a:defRPr>
            </a:lvl4pPr>
            <a:lvl5pPr>
              <a:defRPr sz="800">
                <a:latin typeface="Arial"/>
                <a:ea typeface="Arial"/>
                <a:cs typeface="Arial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AF52D0B0-60E0-8A41-9DFD-1AD3B43605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0154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marL="0" indent="0">
              <a:buNone/>
              <a:defRPr sz="1000" b="1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800" b="1"/>
            </a:lvl2pPr>
            <a:lvl3pPr marL="384048" indent="0">
              <a:buNone/>
              <a:defRPr sz="800" b="1"/>
            </a:lvl3pPr>
            <a:lvl4pPr marL="576072" indent="0">
              <a:buNone/>
              <a:defRPr sz="700" b="1"/>
            </a:lvl4pPr>
            <a:lvl5pPr marL="768096" indent="0">
              <a:buNone/>
              <a:defRPr sz="700" b="1"/>
            </a:lvl5pPr>
            <a:lvl6pPr marL="960120" indent="0">
              <a:buNone/>
              <a:defRPr sz="700" b="1"/>
            </a:lvl6pPr>
            <a:lvl7pPr marL="1152144" indent="0">
              <a:buNone/>
              <a:defRPr sz="700" b="1"/>
            </a:lvl7pPr>
            <a:lvl8pPr marL="1344168" indent="0">
              <a:buNone/>
              <a:defRPr sz="700" b="1"/>
            </a:lvl8pPr>
            <a:lvl9pPr marL="1536192" indent="0">
              <a:buNone/>
              <a:defRPr sz="7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000">
                <a:latin typeface="Arial"/>
                <a:ea typeface="Arial"/>
                <a:cs typeface="Arial"/>
              </a:defRPr>
            </a:lvl1pPr>
            <a:lvl2pPr>
              <a:defRPr sz="800">
                <a:latin typeface="Arial"/>
                <a:ea typeface="Arial"/>
                <a:cs typeface="Arial"/>
              </a:defRPr>
            </a:lvl2pPr>
            <a:lvl3pPr>
              <a:defRPr sz="800">
                <a:latin typeface="Arial"/>
                <a:ea typeface="Arial"/>
                <a:cs typeface="Arial"/>
              </a:defRPr>
            </a:lvl3pPr>
            <a:lvl4pPr>
              <a:defRPr sz="700">
                <a:latin typeface="Arial"/>
                <a:ea typeface="Arial"/>
                <a:cs typeface="Arial"/>
              </a:defRPr>
            </a:lvl4pPr>
            <a:lvl5pPr>
              <a:defRPr sz="700">
                <a:latin typeface="Arial"/>
                <a:ea typeface="Arial"/>
                <a:cs typeface="Arial"/>
              </a:defRPr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marL="0" indent="0">
              <a:buNone/>
              <a:defRPr sz="1000" b="1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800" b="1"/>
            </a:lvl2pPr>
            <a:lvl3pPr marL="384048" indent="0">
              <a:buNone/>
              <a:defRPr sz="800" b="1"/>
            </a:lvl3pPr>
            <a:lvl4pPr marL="576072" indent="0">
              <a:buNone/>
              <a:defRPr sz="700" b="1"/>
            </a:lvl4pPr>
            <a:lvl5pPr marL="768096" indent="0">
              <a:buNone/>
              <a:defRPr sz="700" b="1"/>
            </a:lvl5pPr>
            <a:lvl6pPr marL="960120" indent="0">
              <a:buNone/>
              <a:defRPr sz="700" b="1"/>
            </a:lvl6pPr>
            <a:lvl7pPr marL="1152144" indent="0">
              <a:buNone/>
              <a:defRPr sz="700" b="1"/>
            </a:lvl7pPr>
            <a:lvl8pPr marL="1344168" indent="0">
              <a:buNone/>
              <a:defRPr sz="700" b="1"/>
            </a:lvl8pPr>
            <a:lvl9pPr marL="1536192" indent="0">
              <a:buNone/>
              <a:defRPr sz="7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000">
                <a:latin typeface="Arial"/>
                <a:ea typeface="Arial"/>
                <a:cs typeface="Arial"/>
              </a:defRPr>
            </a:lvl1pPr>
            <a:lvl2pPr>
              <a:defRPr sz="800">
                <a:latin typeface="Arial"/>
                <a:ea typeface="Arial"/>
                <a:cs typeface="Arial"/>
              </a:defRPr>
            </a:lvl2pPr>
            <a:lvl3pPr>
              <a:defRPr sz="800">
                <a:latin typeface="Arial"/>
                <a:ea typeface="Arial"/>
                <a:cs typeface="Arial"/>
              </a:defRPr>
            </a:lvl3pPr>
            <a:lvl4pPr>
              <a:defRPr sz="700">
                <a:latin typeface="Arial"/>
                <a:ea typeface="Arial"/>
                <a:cs typeface="Arial"/>
              </a:defRPr>
            </a:lvl4pPr>
            <a:lvl5pPr>
              <a:defRPr sz="700">
                <a:latin typeface="Arial"/>
                <a:ea typeface="Arial"/>
                <a:cs typeface="Arial"/>
              </a:defRPr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0CF9DFA6-C5AE-6446-9595-A8401ED6C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3612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088C6F64-EFB0-4C48-B633-4CC6D51C78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1916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FC71D61C-953F-2C4F-A588-322624CDE2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222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algn="l">
              <a:defRPr sz="800" b="1"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0"/>
            <a:ext cx="5111948" cy="5853113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300">
                <a:latin typeface="Arial"/>
                <a:ea typeface="Arial"/>
                <a:cs typeface="Arial"/>
              </a:defRPr>
            </a:lvl1pPr>
            <a:lvl2pPr>
              <a:defRPr sz="1200">
                <a:latin typeface="Arial"/>
                <a:ea typeface="Arial"/>
                <a:cs typeface="Arial"/>
              </a:defRPr>
            </a:lvl2pPr>
            <a:lvl3pPr>
              <a:defRPr sz="1000">
                <a:latin typeface="Arial"/>
                <a:ea typeface="Arial"/>
                <a:cs typeface="Arial"/>
              </a:defRPr>
            </a:lvl3pPr>
            <a:lvl4pPr>
              <a:defRPr sz="800">
                <a:latin typeface="Arial"/>
                <a:ea typeface="Arial"/>
                <a:cs typeface="Arial"/>
              </a:defRPr>
            </a:lvl4pPr>
            <a:lvl5pPr>
              <a:defRPr sz="800">
                <a:latin typeface="Arial"/>
                <a:ea typeface="Arial"/>
                <a:cs typeface="Arial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114" cy="4691063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buNone/>
              <a:defRPr sz="600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5EB8D586-EA23-F64B-A772-C64BAA5636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6556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algn="l">
              <a:defRPr sz="800" b="1"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buNone/>
              <a:defRPr sz="1300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buNone/>
              <a:defRPr sz="600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7980AA27-7376-9940-925E-B04B86D68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287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elvetica Neue UltraLight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5pPr>
      <a:lvl6pPr marL="19202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6pPr>
      <a:lvl7pPr marL="38404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7pPr>
      <a:lvl8pPr marL="57607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8pPr>
      <a:lvl9pPr marL="76809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1pPr>
      <a:lvl2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2pPr>
      <a:lvl3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3pPr>
      <a:lvl4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4pPr>
      <a:lvl5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5pPr>
      <a:lvl6pPr marL="192024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6pPr>
      <a:lvl7pPr marL="384048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7pPr>
      <a:lvl8pPr marL="576072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8pPr>
      <a:lvl9pPr marL="768096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/>
          </p:cNvSpPr>
          <p:nvPr/>
        </p:nvSpPr>
        <p:spPr bwMode="auto">
          <a:xfrm>
            <a:off x="0" y="-6350"/>
            <a:ext cx="9144000" cy="687705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5000"/>
                  <a:lumOff val="35000"/>
                </a:schemeClr>
              </a:gs>
              <a:gs pos="100000">
                <a:schemeClr val="tx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2050" name="Rectangle 2"/>
          <p:cNvSpPr>
            <a:spLocks/>
          </p:cNvSpPr>
          <p:nvPr/>
        </p:nvSpPr>
        <p:spPr bwMode="auto">
          <a:xfrm>
            <a:off x="2295072" y="3771900"/>
            <a:ext cx="4572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1700" spc="126" dirty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Ubuntu Light" charset="0"/>
              </a:rPr>
              <a:t>PRESENTATION TITLE GOES HERE</a:t>
            </a:r>
            <a:endParaRPr lang="en-US" sz="1700" spc="126" dirty="0">
              <a:solidFill>
                <a:schemeClr val="bg1">
                  <a:lumMod val="85000"/>
                </a:schemeClr>
              </a:solidFill>
              <a:latin typeface="Arial"/>
              <a:ea typeface="Arial"/>
              <a:cs typeface="Arial"/>
              <a:sym typeface="Ubuntu Light" charset="0"/>
            </a:endParaRPr>
          </a:p>
        </p:txBody>
      </p:sp>
      <p:pic>
        <p:nvPicPr>
          <p:cNvPr id="2" name="Picture 1" descr="SH-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8" y="2453822"/>
            <a:ext cx="3955143" cy="10731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1"/>
          <p:cNvSpPr>
            <a:spLocks/>
          </p:cNvSpPr>
          <p:nvPr/>
        </p:nvSpPr>
        <p:spPr bwMode="auto">
          <a:xfrm>
            <a:off x="840" y="3354294"/>
            <a:ext cx="9148763" cy="476250"/>
          </a:xfrm>
          <a:prstGeom prst="rect">
            <a:avLst/>
          </a:prstGeom>
          <a:solidFill>
            <a:schemeClr val="tx1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34817" name="Rectangle 1"/>
          <p:cNvSpPr>
            <a:spLocks/>
          </p:cNvSpPr>
          <p:nvPr/>
        </p:nvSpPr>
        <p:spPr bwMode="auto">
          <a:xfrm>
            <a:off x="-27214" y="0"/>
            <a:ext cx="9198429" cy="3435350"/>
          </a:xfrm>
          <a:prstGeom prst="rect">
            <a:avLst/>
          </a:prstGeom>
          <a:solidFill>
            <a:srgbClr val="91131F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2376714" y="218140"/>
            <a:ext cx="478971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LAPTOP MOCK-UP</a:t>
            </a:r>
            <a:endParaRPr lang="en-US" sz="3400" b="1" dirty="0">
              <a:solidFill>
                <a:srgbClr val="FFFFFF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  <p:grpSp>
        <p:nvGrpSpPr>
          <p:cNvPr id="34851" name="Group 35"/>
          <p:cNvGrpSpPr>
            <a:grpSpLocks/>
          </p:cNvGrpSpPr>
          <p:nvPr/>
        </p:nvGrpSpPr>
        <p:grpSpPr bwMode="auto">
          <a:xfrm>
            <a:off x="1994607" y="1158875"/>
            <a:ext cx="5543748" cy="3181350"/>
            <a:chOff x="0" y="0"/>
            <a:chExt cx="7344" cy="4008"/>
          </a:xfrm>
        </p:grpSpPr>
        <p:sp>
          <p:nvSpPr>
            <p:cNvPr id="34845" name="Freeform 29"/>
            <p:cNvSpPr>
              <a:spLocks/>
            </p:cNvSpPr>
            <p:nvPr/>
          </p:nvSpPr>
          <p:spPr bwMode="auto">
            <a:xfrm>
              <a:off x="681" y="0"/>
              <a:ext cx="5981" cy="3934"/>
            </a:xfrm>
            <a:custGeom>
              <a:avLst/>
              <a:gdLst>
                <a:gd name="T0" fmla="*/ 0 w 21600"/>
                <a:gd name="T1" fmla="*/ 20481 h 21600"/>
                <a:gd name="T2" fmla="*/ 0 w 21600"/>
                <a:gd name="T3" fmla="*/ 20481 h 21600"/>
                <a:gd name="T4" fmla="*/ 774 w 21600"/>
                <a:gd name="T5" fmla="*/ 21600 h 21600"/>
                <a:gd name="T6" fmla="*/ 20827 w 21600"/>
                <a:gd name="T7" fmla="*/ 21600 h 21600"/>
                <a:gd name="T8" fmla="*/ 21600 w 21600"/>
                <a:gd name="T9" fmla="*/ 20481 h 21600"/>
                <a:gd name="T10" fmla="*/ 21600 w 21600"/>
                <a:gd name="T11" fmla="*/ 1119 h 21600"/>
                <a:gd name="T12" fmla="*/ 20827 w 21600"/>
                <a:gd name="T13" fmla="*/ 0 h 21600"/>
                <a:gd name="T14" fmla="*/ 774 w 21600"/>
                <a:gd name="T15" fmla="*/ 0 h 21600"/>
                <a:gd name="T16" fmla="*/ 0 w 21600"/>
                <a:gd name="T17" fmla="*/ 1119 h 21600"/>
                <a:gd name="T18" fmla="*/ 0 w 21600"/>
                <a:gd name="T19" fmla="*/ 2048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20481"/>
                  </a:moveTo>
                  <a:lnTo>
                    <a:pt x="0" y="20481"/>
                  </a:lnTo>
                  <a:cubicBezTo>
                    <a:pt x="0" y="21100"/>
                    <a:pt x="346" y="21600"/>
                    <a:pt x="774" y="21600"/>
                  </a:cubicBezTo>
                  <a:cubicBezTo>
                    <a:pt x="20827" y="21600"/>
                    <a:pt x="20827" y="21600"/>
                    <a:pt x="20827" y="21600"/>
                  </a:cubicBezTo>
                  <a:cubicBezTo>
                    <a:pt x="21254" y="21600"/>
                    <a:pt x="21600" y="21100"/>
                    <a:pt x="21600" y="20481"/>
                  </a:cubicBezTo>
                  <a:cubicBezTo>
                    <a:pt x="21600" y="1119"/>
                    <a:pt x="21600" y="1119"/>
                    <a:pt x="21600" y="1119"/>
                  </a:cubicBezTo>
                  <a:cubicBezTo>
                    <a:pt x="21600" y="501"/>
                    <a:pt x="21254" y="0"/>
                    <a:pt x="20827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346" y="0"/>
                    <a:pt x="0" y="501"/>
                    <a:pt x="0" y="1119"/>
                  </a:cubicBezTo>
                  <a:lnTo>
                    <a:pt x="0" y="20481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46" name="Freeform 30"/>
            <p:cNvSpPr>
              <a:spLocks/>
            </p:cNvSpPr>
            <p:nvPr/>
          </p:nvSpPr>
          <p:spPr bwMode="auto">
            <a:xfrm>
              <a:off x="693" y="16"/>
              <a:ext cx="5952" cy="3896"/>
            </a:xfrm>
            <a:custGeom>
              <a:avLst/>
              <a:gdLst>
                <a:gd name="T0" fmla="*/ 21600 w 21600"/>
                <a:gd name="T1" fmla="*/ 1040 h 21600"/>
                <a:gd name="T2" fmla="*/ 21600 w 21600"/>
                <a:gd name="T3" fmla="*/ 1040 h 21600"/>
                <a:gd name="T4" fmla="*/ 20904 w 21600"/>
                <a:gd name="T5" fmla="*/ 0 h 21600"/>
                <a:gd name="T6" fmla="*/ 716 w 21600"/>
                <a:gd name="T7" fmla="*/ 0 h 21600"/>
                <a:gd name="T8" fmla="*/ 0 w 21600"/>
                <a:gd name="T9" fmla="*/ 1040 h 21600"/>
                <a:gd name="T10" fmla="*/ 0 w 21600"/>
                <a:gd name="T11" fmla="*/ 20589 h 21600"/>
                <a:gd name="T12" fmla="*/ 716 w 21600"/>
                <a:gd name="T13" fmla="*/ 21600 h 21600"/>
                <a:gd name="T14" fmla="*/ 20904 w 21600"/>
                <a:gd name="T15" fmla="*/ 21600 h 21600"/>
                <a:gd name="T16" fmla="*/ 21600 w 21600"/>
                <a:gd name="T17" fmla="*/ 20589 h 21600"/>
                <a:gd name="T18" fmla="*/ 21600 w 21600"/>
                <a:gd name="T19" fmla="*/ 10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21600" y="1040"/>
                  </a:moveTo>
                  <a:lnTo>
                    <a:pt x="21600" y="1040"/>
                  </a:lnTo>
                  <a:cubicBezTo>
                    <a:pt x="21600" y="474"/>
                    <a:pt x="21293" y="0"/>
                    <a:pt x="20904" y="0"/>
                  </a:cubicBezTo>
                  <a:cubicBezTo>
                    <a:pt x="716" y="0"/>
                    <a:pt x="716" y="0"/>
                    <a:pt x="716" y="0"/>
                  </a:cubicBezTo>
                  <a:cubicBezTo>
                    <a:pt x="327" y="0"/>
                    <a:pt x="0" y="474"/>
                    <a:pt x="0" y="1040"/>
                  </a:cubicBezTo>
                  <a:cubicBezTo>
                    <a:pt x="0" y="20589"/>
                    <a:pt x="0" y="20589"/>
                    <a:pt x="0" y="20589"/>
                  </a:cubicBezTo>
                  <a:cubicBezTo>
                    <a:pt x="0" y="21153"/>
                    <a:pt x="327" y="21600"/>
                    <a:pt x="716" y="21600"/>
                  </a:cubicBezTo>
                  <a:cubicBezTo>
                    <a:pt x="20904" y="21600"/>
                    <a:pt x="20904" y="21600"/>
                    <a:pt x="20904" y="21600"/>
                  </a:cubicBezTo>
                  <a:cubicBezTo>
                    <a:pt x="21293" y="21600"/>
                    <a:pt x="21600" y="21153"/>
                    <a:pt x="21600" y="20589"/>
                  </a:cubicBezTo>
                  <a:lnTo>
                    <a:pt x="21600" y="104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47" name="Freeform 31"/>
            <p:cNvSpPr>
              <a:spLocks/>
            </p:cNvSpPr>
            <p:nvPr/>
          </p:nvSpPr>
          <p:spPr bwMode="auto">
            <a:xfrm>
              <a:off x="704" y="123"/>
              <a:ext cx="5930" cy="3692"/>
            </a:xfrm>
            <a:custGeom>
              <a:avLst/>
              <a:gdLst>
                <a:gd name="T0" fmla="*/ 0 w 21600"/>
                <a:gd name="T1" fmla="*/ 1034 h 21600"/>
                <a:gd name="T2" fmla="*/ 0 w 21600"/>
                <a:gd name="T3" fmla="*/ 1034 h 21600"/>
                <a:gd name="T4" fmla="*/ 678 w 21600"/>
                <a:gd name="T5" fmla="*/ 0 h 21600"/>
                <a:gd name="T6" fmla="*/ 20944 w 21600"/>
                <a:gd name="T7" fmla="*/ 0 h 21600"/>
                <a:gd name="T8" fmla="*/ 21600 w 21600"/>
                <a:gd name="T9" fmla="*/ 1034 h 21600"/>
                <a:gd name="T10" fmla="*/ 21600 w 21600"/>
                <a:gd name="T11" fmla="*/ 19060 h 21600"/>
                <a:gd name="T12" fmla="*/ 21600 w 21600"/>
                <a:gd name="T13" fmla="*/ 19155 h 21600"/>
                <a:gd name="T14" fmla="*/ 21600 w 21600"/>
                <a:gd name="T15" fmla="*/ 21161 h 21600"/>
                <a:gd name="T16" fmla="*/ 21333 w 21600"/>
                <a:gd name="T17" fmla="*/ 21600 h 21600"/>
                <a:gd name="T18" fmla="*/ 288 w 21600"/>
                <a:gd name="T19" fmla="*/ 21600 h 21600"/>
                <a:gd name="T20" fmla="*/ 0 w 21600"/>
                <a:gd name="T21" fmla="*/ 21161 h 21600"/>
                <a:gd name="T22" fmla="*/ 0 w 21600"/>
                <a:gd name="T23" fmla="*/ 103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0" y="1034"/>
                  </a:moveTo>
                  <a:lnTo>
                    <a:pt x="0" y="1034"/>
                  </a:lnTo>
                  <a:cubicBezTo>
                    <a:pt x="0" y="471"/>
                    <a:pt x="308" y="0"/>
                    <a:pt x="678" y="0"/>
                  </a:cubicBezTo>
                  <a:cubicBezTo>
                    <a:pt x="20944" y="0"/>
                    <a:pt x="20944" y="0"/>
                    <a:pt x="20944" y="0"/>
                  </a:cubicBezTo>
                  <a:cubicBezTo>
                    <a:pt x="21313" y="0"/>
                    <a:pt x="21600" y="471"/>
                    <a:pt x="21600" y="1034"/>
                  </a:cubicBezTo>
                  <a:cubicBezTo>
                    <a:pt x="21600" y="19060"/>
                    <a:pt x="21600" y="19060"/>
                    <a:pt x="21600" y="19060"/>
                  </a:cubicBezTo>
                  <a:cubicBezTo>
                    <a:pt x="21600" y="19155"/>
                    <a:pt x="21600" y="19155"/>
                    <a:pt x="21600" y="19155"/>
                  </a:cubicBezTo>
                  <a:cubicBezTo>
                    <a:pt x="21600" y="21161"/>
                    <a:pt x="21600" y="21161"/>
                    <a:pt x="21600" y="21161"/>
                  </a:cubicBezTo>
                  <a:cubicBezTo>
                    <a:pt x="21600" y="21412"/>
                    <a:pt x="21478" y="21600"/>
                    <a:pt x="21333" y="21600"/>
                  </a:cubicBezTo>
                  <a:cubicBezTo>
                    <a:pt x="288" y="21600"/>
                    <a:pt x="288" y="21600"/>
                    <a:pt x="288" y="21600"/>
                  </a:cubicBezTo>
                  <a:cubicBezTo>
                    <a:pt x="143" y="21600"/>
                    <a:pt x="0" y="21412"/>
                    <a:pt x="0" y="21161"/>
                  </a:cubicBezTo>
                  <a:lnTo>
                    <a:pt x="0" y="1034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48" name="Freeform 32"/>
            <p:cNvSpPr>
              <a:spLocks/>
            </p:cNvSpPr>
            <p:nvPr/>
          </p:nvSpPr>
          <p:spPr bwMode="auto">
            <a:xfrm>
              <a:off x="811" y="251"/>
              <a:ext cx="5727" cy="3382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49" name="Freeform 33"/>
            <p:cNvSpPr>
              <a:spLocks/>
            </p:cNvSpPr>
            <p:nvPr/>
          </p:nvSpPr>
          <p:spPr bwMode="auto">
            <a:xfrm>
              <a:off x="0" y="3800"/>
              <a:ext cx="7344" cy="127"/>
            </a:xfrm>
            <a:custGeom>
              <a:avLst/>
              <a:gdLst>
                <a:gd name="T0" fmla="*/ 21583 w 21600"/>
                <a:gd name="T1" fmla="*/ 0 h 21600"/>
                <a:gd name="T2" fmla="*/ 21583 w 21600"/>
                <a:gd name="T3" fmla="*/ 0 h 21600"/>
                <a:gd name="T4" fmla="*/ 16 w 21600"/>
                <a:gd name="T5" fmla="*/ 0 h 21600"/>
                <a:gd name="T6" fmla="*/ 0 w 21600"/>
                <a:gd name="T7" fmla="*/ 879 h 21600"/>
                <a:gd name="T8" fmla="*/ 0 w 21600"/>
                <a:gd name="T9" fmla="*/ 18879 h 21600"/>
                <a:gd name="T10" fmla="*/ 16 w 21600"/>
                <a:gd name="T11" fmla="*/ 20679 h 21600"/>
                <a:gd name="T12" fmla="*/ 33 w 21600"/>
                <a:gd name="T13" fmla="*/ 21600 h 21600"/>
                <a:gd name="T14" fmla="*/ 21567 w 21600"/>
                <a:gd name="T15" fmla="*/ 21600 h 21600"/>
                <a:gd name="T16" fmla="*/ 21583 w 21600"/>
                <a:gd name="T17" fmla="*/ 20679 h 21600"/>
                <a:gd name="T18" fmla="*/ 21600 w 21600"/>
                <a:gd name="T19" fmla="*/ 18879 h 21600"/>
                <a:gd name="T20" fmla="*/ 21600 w 21600"/>
                <a:gd name="T21" fmla="*/ 879 h 21600"/>
                <a:gd name="T22" fmla="*/ 21583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21583" y="0"/>
                  </a:moveTo>
                  <a:lnTo>
                    <a:pt x="21583" y="0"/>
                  </a:ln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879"/>
                  </a:cubicBezTo>
                  <a:cubicBezTo>
                    <a:pt x="0" y="18879"/>
                    <a:pt x="0" y="18879"/>
                    <a:pt x="0" y="18879"/>
                  </a:cubicBezTo>
                  <a:cubicBezTo>
                    <a:pt x="0" y="19758"/>
                    <a:pt x="0" y="20679"/>
                    <a:pt x="16" y="20679"/>
                  </a:cubicBezTo>
                  <a:cubicBezTo>
                    <a:pt x="16" y="21600"/>
                    <a:pt x="33" y="21600"/>
                    <a:pt x="33" y="21600"/>
                  </a:cubicBezTo>
                  <a:cubicBezTo>
                    <a:pt x="21567" y="21600"/>
                    <a:pt x="21567" y="21600"/>
                    <a:pt x="21567" y="21600"/>
                  </a:cubicBezTo>
                  <a:cubicBezTo>
                    <a:pt x="21567" y="21600"/>
                    <a:pt x="21583" y="21600"/>
                    <a:pt x="21583" y="20679"/>
                  </a:cubicBezTo>
                  <a:cubicBezTo>
                    <a:pt x="21600" y="20679"/>
                    <a:pt x="21600" y="19758"/>
                    <a:pt x="21600" y="18879"/>
                  </a:cubicBezTo>
                  <a:cubicBezTo>
                    <a:pt x="21600" y="879"/>
                    <a:pt x="21600" y="879"/>
                    <a:pt x="21600" y="879"/>
                  </a:cubicBezTo>
                  <a:cubicBezTo>
                    <a:pt x="21600" y="0"/>
                    <a:pt x="21583" y="0"/>
                    <a:pt x="21583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50" name="Freeform 34"/>
            <p:cNvSpPr>
              <a:spLocks/>
            </p:cNvSpPr>
            <p:nvPr/>
          </p:nvSpPr>
          <p:spPr bwMode="auto">
            <a:xfrm>
              <a:off x="10" y="3929"/>
              <a:ext cx="7323" cy="79"/>
            </a:xfrm>
            <a:custGeom>
              <a:avLst/>
              <a:gdLst>
                <a:gd name="T0" fmla="*/ 931 w 21600"/>
                <a:gd name="T1" fmla="*/ 21600 h 21600"/>
                <a:gd name="T2" fmla="*/ 931 w 21600"/>
                <a:gd name="T3" fmla="*/ 21600 h 21600"/>
                <a:gd name="T4" fmla="*/ 9960 w 21600"/>
                <a:gd name="T5" fmla="*/ 21600 h 21600"/>
                <a:gd name="T6" fmla="*/ 11623 w 21600"/>
                <a:gd name="T7" fmla="*/ 21600 h 21600"/>
                <a:gd name="T8" fmla="*/ 20669 w 21600"/>
                <a:gd name="T9" fmla="*/ 21600 h 21600"/>
                <a:gd name="T10" fmla="*/ 21600 w 21600"/>
                <a:gd name="T11" fmla="*/ 0 h 21600"/>
                <a:gd name="T12" fmla="*/ 0 w 21600"/>
                <a:gd name="T13" fmla="*/ 0 h 21600"/>
                <a:gd name="T14" fmla="*/ 931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931" y="21600"/>
                  </a:moveTo>
                  <a:lnTo>
                    <a:pt x="931" y="21600"/>
                  </a:lnTo>
                  <a:cubicBezTo>
                    <a:pt x="9960" y="21600"/>
                    <a:pt x="9960" y="21600"/>
                    <a:pt x="9960" y="21600"/>
                  </a:cubicBezTo>
                  <a:cubicBezTo>
                    <a:pt x="11623" y="21600"/>
                    <a:pt x="11623" y="21600"/>
                    <a:pt x="11623" y="21600"/>
                  </a:cubicBezTo>
                  <a:cubicBezTo>
                    <a:pt x="20669" y="21600"/>
                    <a:pt x="20669" y="21600"/>
                    <a:pt x="20669" y="21600"/>
                  </a:cubicBezTo>
                  <a:cubicBezTo>
                    <a:pt x="21085" y="21600"/>
                    <a:pt x="21451" y="8613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0" y="8613"/>
                    <a:pt x="515" y="21600"/>
                    <a:pt x="931" y="2160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5" name="Rectangle 15"/>
          <p:cNvSpPr>
            <a:spLocks/>
          </p:cNvSpPr>
          <p:nvPr/>
        </p:nvSpPr>
        <p:spPr bwMode="auto">
          <a:xfrm>
            <a:off x="2641920" y="1395399"/>
            <a:ext cx="4252283" cy="259976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9800000" scaled="0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pic>
        <p:nvPicPr>
          <p:cNvPr id="68" name="Picture 67" descr="SH-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47" y="2373780"/>
            <a:ext cx="2038510" cy="559310"/>
          </a:xfrm>
          <a:prstGeom prst="rect">
            <a:avLst/>
          </a:prstGeom>
        </p:spPr>
      </p:pic>
      <p:sp>
        <p:nvSpPr>
          <p:cNvPr id="69" name="Right Triangle 68"/>
          <p:cNvSpPr/>
          <p:nvPr/>
        </p:nvSpPr>
        <p:spPr bwMode="auto">
          <a:xfrm>
            <a:off x="2650448" y="1417812"/>
            <a:ext cx="4078061" cy="2577353"/>
          </a:xfrm>
          <a:prstGeom prst="rtTriangle">
            <a:avLst/>
          </a:prstGeom>
          <a:solidFill>
            <a:srgbClr val="E6E6E5">
              <a:alpha val="1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71" name="Rectangle 4"/>
          <p:cNvSpPr>
            <a:spLocks/>
          </p:cNvSpPr>
          <p:nvPr/>
        </p:nvSpPr>
        <p:spPr bwMode="auto">
          <a:xfrm>
            <a:off x="761547" y="4642759"/>
            <a:ext cx="7638596" cy="190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ante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ac,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tempus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nibh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Integer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dignissim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orci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massa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aliquam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consequat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cursus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purus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tincidunt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leo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ullamcorper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eu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auctor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lacus.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magna ante,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at,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vitae dui. Integer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quis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justo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scelerisque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convallis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Etiam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lobortis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non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placerat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condimentum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diam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mattis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mi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</a:t>
            </a:r>
            <a:endParaRPr lang="en-US" sz="900" dirty="0">
              <a:solidFill>
                <a:srgbClr val="808080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/>
          </p:cNvSpPr>
          <p:nvPr/>
        </p:nvSpPr>
        <p:spPr bwMode="auto">
          <a:xfrm>
            <a:off x="821871" y="418194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ONE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858154" y="1732756"/>
            <a:ext cx="2562680" cy="749300"/>
            <a:chOff x="1325" y="165"/>
            <a:chExt cx="4304" cy="944"/>
          </a:xfrm>
        </p:grpSpPr>
        <p:sp>
          <p:nvSpPr>
            <p:cNvPr id="55301" name="Rectangle 5"/>
            <p:cNvSpPr>
              <a:spLocks/>
            </p:cNvSpPr>
            <p:nvPr/>
          </p:nvSpPr>
          <p:spPr bwMode="auto">
            <a:xfrm>
              <a:off x="1325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ONE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55302" name="Rectangle 6"/>
            <p:cNvSpPr>
              <a:spLocks/>
            </p:cNvSpPr>
            <p:nvPr/>
          </p:nvSpPr>
          <p:spPr bwMode="auto">
            <a:xfrm>
              <a:off x="1341" y="589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55310" name="Group 14"/>
          <p:cNvGrpSpPr>
            <a:grpSpLocks/>
          </p:cNvGrpSpPr>
          <p:nvPr/>
        </p:nvGrpSpPr>
        <p:grpSpPr bwMode="auto">
          <a:xfrm>
            <a:off x="858155" y="4863306"/>
            <a:ext cx="2562680" cy="692150"/>
            <a:chOff x="1330" y="165"/>
            <a:chExt cx="4304" cy="872"/>
          </a:xfrm>
        </p:grpSpPr>
        <p:sp>
          <p:nvSpPr>
            <p:cNvPr id="55307" name="Rectangle 11"/>
            <p:cNvSpPr>
              <a:spLocks/>
            </p:cNvSpPr>
            <p:nvPr/>
          </p:nvSpPr>
          <p:spPr bwMode="auto">
            <a:xfrm>
              <a:off x="1330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FOUR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55308" name="Rectangle 12"/>
            <p:cNvSpPr>
              <a:spLocks/>
            </p:cNvSpPr>
            <p:nvPr/>
          </p:nvSpPr>
          <p:spPr bwMode="auto">
            <a:xfrm>
              <a:off x="1346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55316" name="Group 20"/>
          <p:cNvGrpSpPr>
            <a:grpSpLocks/>
          </p:cNvGrpSpPr>
          <p:nvPr/>
        </p:nvGrpSpPr>
        <p:grpSpPr bwMode="auto">
          <a:xfrm>
            <a:off x="858750" y="2742406"/>
            <a:ext cx="2562084" cy="755650"/>
            <a:chOff x="1327" y="165"/>
            <a:chExt cx="4303" cy="952"/>
          </a:xfrm>
        </p:grpSpPr>
        <p:sp>
          <p:nvSpPr>
            <p:cNvPr id="55313" name="Rectangle 17"/>
            <p:cNvSpPr>
              <a:spLocks/>
            </p:cNvSpPr>
            <p:nvPr/>
          </p:nvSpPr>
          <p:spPr bwMode="auto">
            <a:xfrm>
              <a:off x="1327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TWO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55314" name="Rectangle 18"/>
            <p:cNvSpPr>
              <a:spLocks/>
            </p:cNvSpPr>
            <p:nvPr/>
          </p:nvSpPr>
          <p:spPr bwMode="auto">
            <a:xfrm>
              <a:off x="1342" y="59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55322" name="Group 26"/>
          <p:cNvGrpSpPr>
            <a:grpSpLocks/>
          </p:cNvGrpSpPr>
          <p:nvPr/>
        </p:nvGrpSpPr>
        <p:grpSpPr bwMode="auto">
          <a:xfrm>
            <a:off x="858609" y="3802857"/>
            <a:ext cx="2562225" cy="692151"/>
            <a:chOff x="1332" y="165"/>
            <a:chExt cx="4304" cy="872"/>
          </a:xfrm>
        </p:grpSpPr>
        <p:sp>
          <p:nvSpPr>
            <p:cNvPr id="55319" name="Rectangle 23"/>
            <p:cNvSpPr>
              <a:spLocks/>
            </p:cNvSpPr>
            <p:nvPr/>
          </p:nvSpPr>
          <p:spPr bwMode="auto">
            <a:xfrm>
              <a:off x="1332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THREE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55320" name="Rectangle 24"/>
            <p:cNvSpPr>
              <a:spLocks/>
            </p:cNvSpPr>
            <p:nvPr/>
          </p:nvSpPr>
          <p:spPr bwMode="auto">
            <a:xfrm>
              <a:off x="1348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aphicFrame>
        <p:nvGraphicFramePr>
          <p:cNvPr id="3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562472"/>
              </p:ext>
            </p:extLst>
          </p:nvPr>
        </p:nvGraphicFramePr>
        <p:xfrm>
          <a:off x="3359603" y="1714500"/>
          <a:ext cx="5229225" cy="400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576781"/>
              </p:ext>
            </p:extLst>
          </p:nvPr>
        </p:nvGraphicFramePr>
        <p:xfrm>
          <a:off x="3914775" y="1828800"/>
          <a:ext cx="4943475" cy="379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4287" name="Group 15"/>
          <p:cNvGrpSpPr>
            <a:grpSpLocks/>
          </p:cNvGrpSpPr>
          <p:nvPr/>
        </p:nvGrpSpPr>
        <p:grpSpPr bwMode="auto">
          <a:xfrm>
            <a:off x="4421981" y="1752611"/>
            <a:ext cx="3879057" cy="3182784"/>
            <a:chOff x="1204" y="70"/>
            <a:chExt cx="6516" cy="4009"/>
          </a:xfrm>
        </p:grpSpPr>
        <p:sp>
          <p:nvSpPr>
            <p:cNvPr id="54275" name="Freeform 3"/>
            <p:cNvSpPr>
              <a:spLocks/>
            </p:cNvSpPr>
            <p:nvPr/>
          </p:nvSpPr>
          <p:spPr bwMode="auto">
            <a:xfrm>
              <a:off x="2538" y="70"/>
              <a:ext cx="1183" cy="904"/>
            </a:xfrm>
            <a:custGeom>
              <a:avLst/>
              <a:gdLst>
                <a:gd name="T0" fmla="*/ 21600 w 21600"/>
                <a:gd name="T1" fmla="*/ 10640 h 21600"/>
                <a:gd name="T2" fmla="*/ 21600 w 21600"/>
                <a:gd name="T3" fmla="*/ 10640 h 21600"/>
                <a:gd name="T4" fmla="*/ 10626 w 21600"/>
                <a:gd name="T5" fmla="*/ 21600 h 21600"/>
                <a:gd name="T6" fmla="*/ 0 w 21600"/>
                <a:gd name="T7" fmla="*/ 10640 h 21600"/>
                <a:gd name="T8" fmla="*/ 10626 w 21600"/>
                <a:gd name="T9" fmla="*/ 0 h 21600"/>
                <a:gd name="T10" fmla="*/ 21600 w 21600"/>
                <a:gd name="T11" fmla="*/ 106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40"/>
                  </a:moveTo>
                  <a:lnTo>
                    <a:pt x="21600" y="10640"/>
                  </a:lnTo>
                  <a:cubicBezTo>
                    <a:pt x="21600" y="16803"/>
                    <a:pt x="16810" y="21600"/>
                    <a:pt x="10626" y="21600"/>
                  </a:cubicBezTo>
                  <a:cubicBezTo>
                    <a:pt x="4790" y="21600"/>
                    <a:pt x="0" y="16803"/>
                    <a:pt x="0" y="10640"/>
                  </a:cubicBezTo>
                  <a:cubicBezTo>
                    <a:pt x="0" y="4797"/>
                    <a:pt x="4790" y="0"/>
                    <a:pt x="10626" y="0"/>
                  </a:cubicBezTo>
                  <a:cubicBezTo>
                    <a:pt x="16810" y="0"/>
                    <a:pt x="21600" y="4797"/>
                    <a:pt x="21600" y="10640"/>
                  </a:cubicBezTo>
                </a:path>
              </a:pathLst>
            </a:custGeom>
            <a:solidFill>
              <a:srgbClr val="911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auto">
            <a:xfrm>
              <a:off x="3327" y="3175"/>
              <a:ext cx="1207" cy="904"/>
            </a:xfrm>
            <a:custGeom>
              <a:avLst/>
              <a:gdLst>
                <a:gd name="T0" fmla="*/ 21600 w 21600"/>
                <a:gd name="T1" fmla="*/ 10640 h 21600"/>
                <a:gd name="T2" fmla="*/ 21600 w 21600"/>
                <a:gd name="T3" fmla="*/ 10640 h 21600"/>
                <a:gd name="T4" fmla="*/ 10626 w 21600"/>
                <a:gd name="T5" fmla="*/ 21600 h 21600"/>
                <a:gd name="T6" fmla="*/ 0 w 21600"/>
                <a:gd name="T7" fmla="*/ 10640 h 21600"/>
                <a:gd name="T8" fmla="*/ 10626 w 21600"/>
                <a:gd name="T9" fmla="*/ 0 h 21600"/>
                <a:gd name="T10" fmla="*/ 21600 w 21600"/>
                <a:gd name="T11" fmla="*/ 106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40"/>
                  </a:moveTo>
                  <a:lnTo>
                    <a:pt x="21600" y="10640"/>
                  </a:lnTo>
                  <a:cubicBezTo>
                    <a:pt x="21600" y="16803"/>
                    <a:pt x="16810" y="21600"/>
                    <a:pt x="10626" y="21600"/>
                  </a:cubicBezTo>
                  <a:cubicBezTo>
                    <a:pt x="4790" y="21600"/>
                    <a:pt x="0" y="16803"/>
                    <a:pt x="0" y="10640"/>
                  </a:cubicBezTo>
                  <a:cubicBezTo>
                    <a:pt x="0" y="4797"/>
                    <a:pt x="4790" y="0"/>
                    <a:pt x="10626" y="0"/>
                  </a:cubicBezTo>
                  <a:cubicBezTo>
                    <a:pt x="16810" y="0"/>
                    <a:pt x="21600" y="4797"/>
                    <a:pt x="21600" y="10640"/>
                  </a:cubicBezTo>
                </a:path>
              </a:pathLst>
            </a:custGeom>
            <a:solidFill>
              <a:srgbClr val="911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77" name="Freeform 5"/>
            <p:cNvSpPr>
              <a:spLocks/>
            </p:cNvSpPr>
            <p:nvPr/>
          </p:nvSpPr>
          <p:spPr bwMode="auto">
            <a:xfrm>
              <a:off x="3072" y="1152"/>
              <a:ext cx="1234" cy="904"/>
            </a:xfrm>
            <a:custGeom>
              <a:avLst/>
              <a:gdLst>
                <a:gd name="T0" fmla="*/ 21600 w 21600"/>
                <a:gd name="T1" fmla="*/ 10640 h 21600"/>
                <a:gd name="T2" fmla="*/ 21600 w 21600"/>
                <a:gd name="T3" fmla="*/ 10640 h 21600"/>
                <a:gd name="T4" fmla="*/ 10626 w 21600"/>
                <a:gd name="T5" fmla="*/ 21600 h 21600"/>
                <a:gd name="T6" fmla="*/ 0 w 21600"/>
                <a:gd name="T7" fmla="*/ 10640 h 21600"/>
                <a:gd name="T8" fmla="*/ 10626 w 21600"/>
                <a:gd name="T9" fmla="*/ 0 h 21600"/>
                <a:gd name="T10" fmla="*/ 21600 w 21600"/>
                <a:gd name="T11" fmla="*/ 106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40"/>
                  </a:moveTo>
                  <a:lnTo>
                    <a:pt x="21600" y="10640"/>
                  </a:lnTo>
                  <a:cubicBezTo>
                    <a:pt x="21600" y="16803"/>
                    <a:pt x="16810" y="21600"/>
                    <a:pt x="10626" y="21600"/>
                  </a:cubicBezTo>
                  <a:cubicBezTo>
                    <a:pt x="4790" y="21600"/>
                    <a:pt x="0" y="16803"/>
                    <a:pt x="0" y="10640"/>
                  </a:cubicBezTo>
                  <a:cubicBezTo>
                    <a:pt x="0" y="4797"/>
                    <a:pt x="4790" y="0"/>
                    <a:pt x="10626" y="0"/>
                  </a:cubicBezTo>
                  <a:cubicBezTo>
                    <a:pt x="16810" y="0"/>
                    <a:pt x="21600" y="4797"/>
                    <a:pt x="21600" y="10640"/>
                  </a:cubicBezTo>
                </a:path>
              </a:pathLst>
            </a:custGeom>
            <a:solidFill>
              <a:srgbClr val="911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78" name="Freeform 6"/>
            <p:cNvSpPr>
              <a:spLocks/>
            </p:cNvSpPr>
            <p:nvPr/>
          </p:nvSpPr>
          <p:spPr bwMode="auto">
            <a:xfrm>
              <a:off x="6576" y="2164"/>
              <a:ext cx="1144" cy="904"/>
            </a:xfrm>
            <a:custGeom>
              <a:avLst/>
              <a:gdLst>
                <a:gd name="T0" fmla="*/ 21600 w 21600"/>
                <a:gd name="T1" fmla="*/ 10640 h 21600"/>
                <a:gd name="T2" fmla="*/ 21600 w 21600"/>
                <a:gd name="T3" fmla="*/ 10640 h 21600"/>
                <a:gd name="T4" fmla="*/ 10626 w 21600"/>
                <a:gd name="T5" fmla="*/ 21600 h 21600"/>
                <a:gd name="T6" fmla="*/ 0 w 21600"/>
                <a:gd name="T7" fmla="*/ 10640 h 21600"/>
                <a:gd name="T8" fmla="*/ 10626 w 21600"/>
                <a:gd name="T9" fmla="*/ 0 h 21600"/>
                <a:gd name="T10" fmla="*/ 21600 w 21600"/>
                <a:gd name="T11" fmla="*/ 106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40"/>
                  </a:moveTo>
                  <a:lnTo>
                    <a:pt x="21600" y="10640"/>
                  </a:lnTo>
                  <a:cubicBezTo>
                    <a:pt x="21600" y="16803"/>
                    <a:pt x="16810" y="21600"/>
                    <a:pt x="10626" y="21600"/>
                  </a:cubicBezTo>
                  <a:cubicBezTo>
                    <a:pt x="4790" y="21600"/>
                    <a:pt x="0" y="16803"/>
                    <a:pt x="0" y="10640"/>
                  </a:cubicBezTo>
                  <a:cubicBezTo>
                    <a:pt x="0" y="4797"/>
                    <a:pt x="4790" y="0"/>
                    <a:pt x="10626" y="0"/>
                  </a:cubicBezTo>
                  <a:cubicBezTo>
                    <a:pt x="16810" y="0"/>
                    <a:pt x="21600" y="4797"/>
                    <a:pt x="21600" y="10640"/>
                  </a:cubicBezTo>
                </a:path>
              </a:pathLst>
            </a:custGeom>
            <a:solidFill>
              <a:srgbClr val="911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79" name="Rectangle 7"/>
            <p:cNvSpPr>
              <a:spLocks/>
            </p:cNvSpPr>
            <p:nvPr/>
          </p:nvSpPr>
          <p:spPr bwMode="auto">
            <a:xfrm>
              <a:off x="1209" y="2442"/>
              <a:ext cx="12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Title  </a:t>
              </a:r>
            </a:p>
          </p:txBody>
        </p:sp>
        <p:sp>
          <p:nvSpPr>
            <p:cNvPr id="54280" name="Rectangle 8"/>
            <p:cNvSpPr>
              <a:spLocks/>
            </p:cNvSpPr>
            <p:nvPr/>
          </p:nvSpPr>
          <p:spPr bwMode="auto">
            <a:xfrm>
              <a:off x="1210" y="3441"/>
              <a:ext cx="12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Title  </a:t>
              </a:r>
            </a:p>
          </p:txBody>
        </p:sp>
        <p:sp>
          <p:nvSpPr>
            <p:cNvPr id="54281" name="Rectangle 9"/>
            <p:cNvSpPr>
              <a:spLocks/>
            </p:cNvSpPr>
            <p:nvPr/>
          </p:nvSpPr>
          <p:spPr bwMode="auto">
            <a:xfrm>
              <a:off x="1211" y="1443"/>
              <a:ext cx="12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Title  </a:t>
              </a:r>
            </a:p>
          </p:txBody>
        </p:sp>
        <p:sp>
          <p:nvSpPr>
            <p:cNvPr id="54282" name="Rectangle 10"/>
            <p:cNvSpPr>
              <a:spLocks/>
            </p:cNvSpPr>
            <p:nvPr/>
          </p:nvSpPr>
          <p:spPr bwMode="auto">
            <a:xfrm>
              <a:off x="1204" y="449"/>
              <a:ext cx="12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Title  </a:t>
              </a:r>
            </a:p>
          </p:txBody>
        </p:sp>
        <p:sp>
          <p:nvSpPr>
            <p:cNvPr id="54283" name="AutoShape 11"/>
            <p:cNvSpPr>
              <a:spLocks/>
            </p:cNvSpPr>
            <p:nvPr/>
          </p:nvSpPr>
          <p:spPr bwMode="auto">
            <a:xfrm>
              <a:off x="3840" y="3441"/>
              <a:ext cx="270" cy="33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6000" y="9818"/>
                  </a:moveTo>
                  <a:lnTo>
                    <a:pt x="15600" y="9818"/>
                  </a:lnTo>
                  <a:lnTo>
                    <a:pt x="15600" y="6873"/>
                  </a:lnTo>
                  <a:cubicBezTo>
                    <a:pt x="15600" y="5789"/>
                    <a:pt x="15132" y="4863"/>
                    <a:pt x="14194" y="4097"/>
                  </a:cubicBezTo>
                  <a:cubicBezTo>
                    <a:pt x="13256" y="3329"/>
                    <a:pt x="12125" y="2945"/>
                    <a:pt x="10801" y="2945"/>
                  </a:cubicBezTo>
                  <a:cubicBezTo>
                    <a:pt x="9475" y="2945"/>
                    <a:pt x="8344" y="3329"/>
                    <a:pt x="7406" y="4097"/>
                  </a:cubicBezTo>
                  <a:cubicBezTo>
                    <a:pt x="6468" y="4863"/>
                    <a:pt x="6000" y="5789"/>
                    <a:pt x="6000" y="6873"/>
                  </a:cubicBezTo>
                  <a:cubicBezTo>
                    <a:pt x="6000" y="6873"/>
                    <a:pt x="6000" y="9818"/>
                    <a:pt x="6000" y="9818"/>
                  </a:cubicBezTo>
                  <a:close/>
                  <a:moveTo>
                    <a:pt x="21600" y="11291"/>
                  </a:moveTo>
                  <a:lnTo>
                    <a:pt x="21600" y="20128"/>
                  </a:lnTo>
                  <a:cubicBezTo>
                    <a:pt x="21600" y="20537"/>
                    <a:pt x="21425" y="20885"/>
                    <a:pt x="21075" y="21170"/>
                  </a:cubicBezTo>
                  <a:cubicBezTo>
                    <a:pt x="20724" y="21457"/>
                    <a:pt x="20300" y="21600"/>
                    <a:pt x="19800" y="21600"/>
                  </a:cubicBezTo>
                  <a:lnTo>
                    <a:pt x="1800" y="21600"/>
                  </a:lnTo>
                  <a:cubicBezTo>
                    <a:pt x="1300" y="21600"/>
                    <a:pt x="876" y="21457"/>
                    <a:pt x="525" y="21170"/>
                  </a:cubicBezTo>
                  <a:cubicBezTo>
                    <a:pt x="175" y="20885"/>
                    <a:pt x="0" y="20537"/>
                    <a:pt x="0" y="20128"/>
                  </a:cubicBezTo>
                  <a:lnTo>
                    <a:pt x="0" y="11291"/>
                  </a:lnTo>
                  <a:cubicBezTo>
                    <a:pt x="0" y="10882"/>
                    <a:pt x="175" y="10534"/>
                    <a:pt x="525" y="10248"/>
                  </a:cubicBezTo>
                  <a:cubicBezTo>
                    <a:pt x="876" y="9962"/>
                    <a:pt x="1300" y="9818"/>
                    <a:pt x="1800" y="9818"/>
                  </a:cubicBezTo>
                  <a:lnTo>
                    <a:pt x="2401" y="9818"/>
                  </a:lnTo>
                  <a:lnTo>
                    <a:pt x="2401" y="6873"/>
                  </a:lnTo>
                  <a:cubicBezTo>
                    <a:pt x="2401" y="4991"/>
                    <a:pt x="3226" y="3375"/>
                    <a:pt x="4876" y="2025"/>
                  </a:cubicBezTo>
                  <a:cubicBezTo>
                    <a:pt x="6526" y="675"/>
                    <a:pt x="8500" y="0"/>
                    <a:pt x="10801" y="0"/>
                  </a:cubicBezTo>
                  <a:cubicBezTo>
                    <a:pt x="13100" y="0"/>
                    <a:pt x="15074" y="675"/>
                    <a:pt x="16724" y="2025"/>
                  </a:cubicBezTo>
                  <a:cubicBezTo>
                    <a:pt x="18376" y="3375"/>
                    <a:pt x="19201" y="4991"/>
                    <a:pt x="19201" y="6873"/>
                  </a:cubicBezTo>
                  <a:lnTo>
                    <a:pt x="19201" y="9818"/>
                  </a:lnTo>
                  <a:lnTo>
                    <a:pt x="19800" y="9818"/>
                  </a:lnTo>
                  <a:cubicBezTo>
                    <a:pt x="20300" y="9818"/>
                    <a:pt x="20724" y="9962"/>
                    <a:pt x="21075" y="10248"/>
                  </a:cubicBezTo>
                  <a:cubicBezTo>
                    <a:pt x="21425" y="10534"/>
                    <a:pt x="21600" y="10882"/>
                    <a:pt x="21600" y="11291"/>
                  </a:cubicBezTo>
                  <a:close/>
                  <a:moveTo>
                    <a:pt x="21600" y="11291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84" name="AutoShape 12"/>
            <p:cNvSpPr>
              <a:spLocks/>
            </p:cNvSpPr>
            <p:nvPr/>
          </p:nvSpPr>
          <p:spPr bwMode="auto">
            <a:xfrm>
              <a:off x="2902" y="322"/>
              <a:ext cx="430" cy="4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3295"/>
                  </a:moveTo>
                  <a:cubicBezTo>
                    <a:pt x="21272" y="13938"/>
                    <a:pt x="20882" y="14492"/>
                    <a:pt x="20430" y="14958"/>
                  </a:cubicBezTo>
                  <a:cubicBezTo>
                    <a:pt x="19977" y="15425"/>
                    <a:pt x="19510" y="15780"/>
                    <a:pt x="19027" y="16025"/>
                  </a:cubicBezTo>
                  <a:cubicBezTo>
                    <a:pt x="18544" y="16270"/>
                    <a:pt x="18036" y="16457"/>
                    <a:pt x="17502" y="16585"/>
                  </a:cubicBezTo>
                  <a:cubicBezTo>
                    <a:pt x="16968" y="16715"/>
                    <a:pt x="16446" y="16772"/>
                    <a:pt x="15938" y="16760"/>
                  </a:cubicBezTo>
                  <a:cubicBezTo>
                    <a:pt x="15429" y="16748"/>
                    <a:pt x="14934" y="16715"/>
                    <a:pt x="14452" y="16658"/>
                  </a:cubicBezTo>
                  <a:cubicBezTo>
                    <a:pt x="13969" y="16602"/>
                    <a:pt x="13525" y="16514"/>
                    <a:pt x="13119" y="16393"/>
                  </a:cubicBezTo>
                  <a:cubicBezTo>
                    <a:pt x="12713" y="16273"/>
                    <a:pt x="12356" y="16162"/>
                    <a:pt x="12048" y="16061"/>
                  </a:cubicBezTo>
                  <a:cubicBezTo>
                    <a:pt x="11740" y="15961"/>
                    <a:pt x="11503" y="15871"/>
                    <a:pt x="11339" y="15790"/>
                  </a:cubicBezTo>
                  <a:lnTo>
                    <a:pt x="11077" y="15670"/>
                  </a:lnTo>
                  <a:cubicBezTo>
                    <a:pt x="9916" y="17502"/>
                    <a:pt x="8430" y="18946"/>
                    <a:pt x="6617" y="20003"/>
                  </a:cubicBezTo>
                  <a:cubicBezTo>
                    <a:pt x="4804" y="21059"/>
                    <a:pt x="2830" y="21592"/>
                    <a:pt x="693" y="21600"/>
                  </a:cubicBezTo>
                  <a:cubicBezTo>
                    <a:pt x="498" y="21600"/>
                    <a:pt x="334" y="21547"/>
                    <a:pt x="200" y="21443"/>
                  </a:cubicBezTo>
                  <a:cubicBezTo>
                    <a:pt x="66" y="21339"/>
                    <a:pt x="0" y="21210"/>
                    <a:pt x="0" y="21057"/>
                  </a:cubicBezTo>
                  <a:cubicBezTo>
                    <a:pt x="0" y="20904"/>
                    <a:pt x="66" y="20778"/>
                    <a:pt x="200" y="20677"/>
                  </a:cubicBezTo>
                  <a:cubicBezTo>
                    <a:pt x="334" y="20577"/>
                    <a:pt x="498" y="20527"/>
                    <a:pt x="693" y="20527"/>
                  </a:cubicBezTo>
                  <a:cubicBezTo>
                    <a:pt x="2469" y="20519"/>
                    <a:pt x="4126" y="20087"/>
                    <a:pt x="5662" y="19231"/>
                  </a:cubicBezTo>
                  <a:cubicBezTo>
                    <a:pt x="7197" y="18376"/>
                    <a:pt x="8489" y="17192"/>
                    <a:pt x="9537" y="15681"/>
                  </a:cubicBezTo>
                  <a:cubicBezTo>
                    <a:pt x="9167" y="15794"/>
                    <a:pt x="8797" y="15886"/>
                    <a:pt x="8427" y="15959"/>
                  </a:cubicBezTo>
                  <a:cubicBezTo>
                    <a:pt x="8058" y="16031"/>
                    <a:pt x="7631" y="16083"/>
                    <a:pt x="7148" y="16116"/>
                  </a:cubicBezTo>
                  <a:cubicBezTo>
                    <a:pt x="6666" y="16147"/>
                    <a:pt x="6199" y="16138"/>
                    <a:pt x="5747" y="16085"/>
                  </a:cubicBezTo>
                  <a:cubicBezTo>
                    <a:pt x="5294" y="16033"/>
                    <a:pt x="4816" y="15919"/>
                    <a:pt x="4313" y="15742"/>
                  </a:cubicBezTo>
                  <a:cubicBezTo>
                    <a:pt x="3810" y="15566"/>
                    <a:pt x="3338" y="15328"/>
                    <a:pt x="2896" y="15031"/>
                  </a:cubicBezTo>
                  <a:cubicBezTo>
                    <a:pt x="2455" y="14733"/>
                    <a:pt x="2020" y="14331"/>
                    <a:pt x="1594" y="13825"/>
                  </a:cubicBezTo>
                  <a:cubicBezTo>
                    <a:pt x="1167" y="13319"/>
                    <a:pt x="785" y="12733"/>
                    <a:pt x="447" y="12066"/>
                  </a:cubicBezTo>
                  <a:cubicBezTo>
                    <a:pt x="1618" y="11688"/>
                    <a:pt x="2717" y="11459"/>
                    <a:pt x="3743" y="11379"/>
                  </a:cubicBezTo>
                  <a:cubicBezTo>
                    <a:pt x="4771" y="11298"/>
                    <a:pt x="5631" y="11328"/>
                    <a:pt x="6324" y="11469"/>
                  </a:cubicBezTo>
                  <a:cubicBezTo>
                    <a:pt x="7018" y="11609"/>
                    <a:pt x="7657" y="11836"/>
                    <a:pt x="8242" y="12150"/>
                  </a:cubicBezTo>
                  <a:cubicBezTo>
                    <a:pt x="8828" y="12464"/>
                    <a:pt x="9283" y="12773"/>
                    <a:pt x="9606" y="13078"/>
                  </a:cubicBezTo>
                  <a:cubicBezTo>
                    <a:pt x="9930" y="13383"/>
                    <a:pt x="10219" y="13713"/>
                    <a:pt x="10476" y="14066"/>
                  </a:cubicBezTo>
                  <a:cubicBezTo>
                    <a:pt x="11021" y="13014"/>
                    <a:pt x="11427" y="11845"/>
                    <a:pt x="11693" y="10559"/>
                  </a:cubicBezTo>
                  <a:cubicBezTo>
                    <a:pt x="11622" y="10566"/>
                    <a:pt x="11529" y="10577"/>
                    <a:pt x="11416" y="10589"/>
                  </a:cubicBezTo>
                  <a:cubicBezTo>
                    <a:pt x="11303" y="10601"/>
                    <a:pt x="11065" y="10611"/>
                    <a:pt x="10700" y="10619"/>
                  </a:cubicBezTo>
                  <a:cubicBezTo>
                    <a:pt x="10335" y="10627"/>
                    <a:pt x="9978" y="10625"/>
                    <a:pt x="9629" y="10613"/>
                  </a:cubicBezTo>
                  <a:cubicBezTo>
                    <a:pt x="9280" y="10601"/>
                    <a:pt x="8861" y="10561"/>
                    <a:pt x="8374" y="10493"/>
                  </a:cubicBezTo>
                  <a:cubicBezTo>
                    <a:pt x="7885" y="10424"/>
                    <a:pt x="7431" y="10332"/>
                    <a:pt x="7010" y="10215"/>
                  </a:cubicBezTo>
                  <a:cubicBezTo>
                    <a:pt x="6589" y="10099"/>
                    <a:pt x="6157" y="9928"/>
                    <a:pt x="5716" y="9703"/>
                  </a:cubicBezTo>
                  <a:cubicBezTo>
                    <a:pt x="5274" y="9478"/>
                    <a:pt x="4889" y="9216"/>
                    <a:pt x="4561" y="8920"/>
                  </a:cubicBezTo>
                  <a:cubicBezTo>
                    <a:pt x="4231" y="8622"/>
                    <a:pt x="3951" y="8242"/>
                    <a:pt x="3720" y="7780"/>
                  </a:cubicBezTo>
                  <a:cubicBezTo>
                    <a:pt x="3489" y="7318"/>
                    <a:pt x="3344" y="6806"/>
                    <a:pt x="3282" y="6244"/>
                  </a:cubicBezTo>
                  <a:cubicBezTo>
                    <a:pt x="4000" y="6019"/>
                    <a:pt x="4686" y="5871"/>
                    <a:pt x="5338" y="5804"/>
                  </a:cubicBezTo>
                  <a:cubicBezTo>
                    <a:pt x="5990" y="5736"/>
                    <a:pt x="6569" y="5739"/>
                    <a:pt x="7072" y="5816"/>
                  </a:cubicBezTo>
                  <a:cubicBezTo>
                    <a:pt x="7575" y="5892"/>
                    <a:pt x="8047" y="6012"/>
                    <a:pt x="8489" y="6178"/>
                  </a:cubicBezTo>
                  <a:cubicBezTo>
                    <a:pt x="8931" y="6342"/>
                    <a:pt x="9308" y="6543"/>
                    <a:pt x="9622" y="6779"/>
                  </a:cubicBezTo>
                  <a:cubicBezTo>
                    <a:pt x="9935" y="7017"/>
                    <a:pt x="10222" y="7262"/>
                    <a:pt x="10484" y="7515"/>
                  </a:cubicBezTo>
                  <a:cubicBezTo>
                    <a:pt x="10746" y="7769"/>
                    <a:pt x="10961" y="8021"/>
                    <a:pt x="11131" y="8275"/>
                  </a:cubicBezTo>
                  <a:cubicBezTo>
                    <a:pt x="11300" y="8527"/>
                    <a:pt x="11442" y="8752"/>
                    <a:pt x="11555" y="8949"/>
                  </a:cubicBezTo>
                  <a:cubicBezTo>
                    <a:pt x="11667" y="9147"/>
                    <a:pt x="11750" y="9305"/>
                    <a:pt x="11802" y="9426"/>
                  </a:cubicBezTo>
                  <a:lnTo>
                    <a:pt x="11863" y="9618"/>
                  </a:lnTo>
                  <a:cubicBezTo>
                    <a:pt x="11986" y="8638"/>
                    <a:pt x="12048" y="7855"/>
                    <a:pt x="12048" y="7268"/>
                  </a:cubicBezTo>
                  <a:cubicBezTo>
                    <a:pt x="11966" y="7220"/>
                    <a:pt x="11856" y="7155"/>
                    <a:pt x="11717" y="7075"/>
                  </a:cubicBezTo>
                  <a:cubicBezTo>
                    <a:pt x="11579" y="6995"/>
                    <a:pt x="11326" y="6816"/>
                    <a:pt x="10961" y="6539"/>
                  </a:cubicBezTo>
                  <a:cubicBezTo>
                    <a:pt x="10597" y="6262"/>
                    <a:pt x="10271" y="5975"/>
                    <a:pt x="9984" y="5677"/>
                  </a:cubicBezTo>
                  <a:cubicBezTo>
                    <a:pt x="9696" y="5380"/>
                    <a:pt x="9419" y="5006"/>
                    <a:pt x="9151" y="4556"/>
                  </a:cubicBezTo>
                  <a:cubicBezTo>
                    <a:pt x="8885" y="4106"/>
                    <a:pt x="8715" y="3654"/>
                    <a:pt x="8643" y="3200"/>
                  </a:cubicBezTo>
                  <a:cubicBezTo>
                    <a:pt x="8571" y="2746"/>
                    <a:pt x="8633" y="2236"/>
                    <a:pt x="8828" y="1669"/>
                  </a:cubicBezTo>
                  <a:cubicBezTo>
                    <a:pt x="9023" y="1103"/>
                    <a:pt x="9382" y="546"/>
                    <a:pt x="9907" y="0"/>
                  </a:cubicBezTo>
                  <a:cubicBezTo>
                    <a:pt x="10656" y="201"/>
                    <a:pt x="11311" y="448"/>
                    <a:pt x="11871" y="741"/>
                  </a:cubicBezTo>
                  <a:cubicBezTo>
                    <a:pt x="12430" y="1034"/>
                    <a:pt x="12865" y="1342"/>
                    <a:pt x="13172" y="1664"/>
                  </a:cubicBezTo>
                  <a:cubicBezTo>
                    <a:pt x="13480" y="1984"/>
                    <a:pt x="13728" y="2326"/>
                    <a:pt x="13912" y="2687"/>
                  </a:cubicBezTo>
                  <a:cubicBezTo>
                    <a:pt x="14096" y="3049"/>
                    <a:pt x="14203" y="3407"/>
                    <a:pt x="14228" y="3761"/>
                  </a:cubicBezTo>
                  <a:cubicBezTo>
                    <a:pt x="14254" y="4114"/>
                    <a:pt x="14251" y="4457"/>
                    <a:pt x="14220" y="4791"/>
                  </a:cubicBezTo>
                  <a:cubicBezTo>
                    <a:pt x="14189" y="5124"/>
                    <a:pt x="14122" y="5432"/>
                    <a:pt x="14020" y="5714"/>
                  </a:cubicBezTo>
                  <a:cubicBezTo>
                    <a:pt x="13918" y="5995"/>
                    <a:pt x="13819" y="6244"/>
                    <a:pt x="13728" y="6461"/>
                  </a:cubicBezTo>
                  <a:cubicBezTo>
                    <a:pt x="13635" y="6677"/>
                    <a:pt x="13548" y="6846"/>
                    <a:pt x="13466" y="6967"/>
                  </a:cubicBezTo>
                  <a:lnTo>
                    <a:pt x="13358" y="7148"/>
                  </a:lnTo>
                  <a:cubicBezTo>
                    <a:pt x="13368" y="7188"/>
                    <a:pt x="13373" y="7391"/>
                    <a:pt x="13373" y="7756"/>
                  </a:cubicBezTo>
                  <a:cubicBezTo>
                    <a:pt x="13373" y="8122"/>
                    <a:pt x="13368" y="8409"/>
                    <a:pt x="13358" y="8618"/>
                  </a:cubicBezTo>
                  <a:cubicBezTo>
                    <a:pt x="13389" y="8562"/>
                    <a:pt x="13440" y="8487"/>
                    <a:pt x="13511" y="8395"/>
                  </a:cubicBezTo>
                  <a:cubicBezTo>
                    <a:pt x="13583" y="8303"/>
                    <a:pt x="13740" y="8129"/>
                    <a:pt x="13982" y="7877"/>
                  </a:cubicBezTo>
                  <a:cubicBezTo>
                    <a:pt x="14223" y="7623"/>
                    <a:pt x="14482" y="7391"/>
                    <a:pt x="14760" y="7177"/>
                  </a:cubicBezTo>
                  <a:cubicBezTo>
                    <a:pt x="15037" y="6965"/>
                    <a:pt x="15401" y="6742"/>
                    <a:pt x="15853" y="6509"/>
                  </a:cubicBezTo>
                  <a:cubicBezTo>
                    <a:pt x="16305" y="6275"/>
                    <a:pt x="16776" y="6097"/>
                    <a:pt x="17264" y="5972"/>
                  </a:cubicBezTo>
                  <a:cubicBezTo>
                    <a:pt x="17751" y="5848"/>
                    <a:pt x="18326" y="5789"/>
                    <a:pt x="18989" y="5798"/>
                  </a:cubicBezTo>
                  <a:cubicBezTo>
                    <a:pt x="19651" y="5805"/>
                    <a:pt x="20332" y="5902"/>
                    <a:pt x="21030" y="6087"/>
                  </a:cubicBezTo>
                  <a:cubicBezTo>
                    <a:pt x="21010" y="6713"/>
                    <a:pt x="20899" y="7282"/>
                    <a:pt x="20699" y="7793"/>
                  </a:cubicBezTo>
                  <a:cubicBezTo>
                    <a:pt x="20498" y="8303"/>
                    <a:pt x="20242" y="8723"/>
                    <a:pt x="19928" y="9052"/>
                  </a:cubicBezTo>
                  <a:cubicBezTo>
                    <a:pt x="19615" y="9382"/>
                    <a:pt x="19258" y="9669"/>
                    <a:pt x="18858" y="9914"/>
                  </a:cubicBezTo>
                  <a:cubicBezTo>
                    <a:pt x="18457" y="10159"/>
                    <a:pt x="18039" y="10341"/>
                    <a:pt x="17603" y="10462"/>
                  </a:cubicBezTo>
                  <a:cubicBezTo>
                    <a:pt x="17166" y="10583"/>
                    <a:pt x="16731" y="10679"/>
                    <a:pt x="16301" y="10752"/>
                  </a:cubicBezTo>
                  <a:cubicBezTo>
                    <a:pt x="15869" y="10824"/>
                    <a:pt x="15458" y="10862"/>
                    <a:pt x="15068" y="10866"/>
                  </a:cubicBezTo>
                  <a:cubicBezTo>
                    <a:pt x="14678" y="10870"/>
                    <a:pt x="14331" y="10866"/>
                    <a:pt x="14028" y="10854"/>
                  </a:cubicBezTo>
                  <a:cubicBezTo>
                    <a:pt x="13725" y="10842"/>
                    <a:pt x="13486" y="10824"/>
                    <a:pt x="13311" y="10800"/>
                  </a:cubicBezTo>
                  <a:lnTo>
                    <a:pt x="13049" y="10763"/>
                  </a:lnTo>
                  <a:cubicBezTo>
                    <a:pt x="12813" y="11945"/>
                    <a:pt x="12438" y="13082"/>
                    <a:pt x="11924" y="14174"/>
                  </a:cubicBezTo>
                  <a:cubicBezTo>
                    <a:pt x="11986" y="14119"/>
                    <a:pt x="12079" y="14044"/>
                    <a:pt x="12201" y="13951"/>
                  </a:cubicBezTo>
                  <a:cubicBezTo>
                    <a:pt x="12325" y="13860"/>
                    <a:pt x="12579" y="13695"/>
                    <a:pt x="12964" y="13458"/>
                  </a:cubicBezTo>
                  <a:cubicBezTo>
                    <a:pt x="13350" y="13221"/>
                    <a:pt x="13748" y="13010"/>
                    <a:pt x="14158" y="12824"/>
                  </a:cubicBezTo>
                  <a:cubicBezTo>
                    <a:pt x="14570" y="12640"/>
                    <a:pt x="15081" y="12471"/>
                    <a:pt x="15692" y="12318"/>
                  </a:cubicBezTo>
                  <a:cubicBezTo>
                    <a:pt x="16302" y="12166"/>
                    <a:pt x="16906" y="12086"/>
                    <a:pt x="17502" y="12077"/>
                  </a:cubicBezTo>
                  <a:cubicBezTo>
                    <a:pt x="18098" y="12070"/>
                    <a:pt x="18761" y="12164"/>
                    <a:pt x="19490" y="12360"/>
                  </a:cubicBezTo>
                  <a:cubicBezTo>
                    <a:pt x="20219" y="12557"/>
                    <a:pt x="20922" y="12869"/>
                    <a:pt x="21600" y="13295"/>
                  </a:cubicBezTo>
                  <a:close/>
                  <a:moveTo>
                    <a:pt x="21600" y="1329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85" name="AutoShape 13"/>
            <p:cNvSpPr>
              <a:spLocks/>
            </p:cNvSpPr>
            <p:nvPr/>
          </p:nvSpPr>
          <p:spPr bwMode="auto">
            <a:xfrm>
              <a:off x="3537" y="1433"/>
              <a:ext cx="328" cy="35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7712"/>
                  </a:moveTo>
                  <a:cubicBezTo>
                    <a:pt x="21600" y="18815"/>
                    <a:pt x="21193" y="19739"/>
                    <a:pt x="20381" y="20483"/>
                  </a:cubicBezTo>
                  <a:cubicBezTo>
                    <a:pt x="19569" y="21227"/>
                    <a:pt x="18560" y="21600"/>
                    <a:pt x="17357" y="21600"/>
                  </a:cubicBezTo>
                  <a:cubicBezTo>
                    <a:pt x="15969" y="21600"/>
                    <a:pt x="14759" y="21129"/>
                    <a:pt x="13732" y="20186"/>
                  </a:cubicBezTo>
                  <a:lnTo>
                    <a:pt x="1743" y="9217"/>
                  </a:lnTo>
                  <a:cubicBezTo>
                    <a:pt x="581" y="8133"/>
                    <a:pt x="0" y="6856"/>
                    <a:pt x="0" y="5385"/>
                  </a:cubicBezTo>
                  <a:cubicBezTo>
                    <a:pt x="0" y="3887"/>
                    <a:pt x="564" y="2615"/>
                    <a:pt x="1697" y="1568"/>
                  </a:cubicBezTo>
                  <a:cubicBezTo>
                    <a:pt x="2828" y="523"/>
                    <a:pt x="4212" y="0"/>
                    <a:pt x="5847" y="0"/>
                  </a:cubicBezTo>
                  <a:cubicBezTo>
                    <a:pt x="7473" y="0"/>
                    <a:pt x="8876" y="532"/>
                    <a:pt x="10060" y="1597"/>
                  </a:cubicBezTo>
                  <a:lnTo>
                    <a:pt x="19394" y="10163"/>
                  </a:lnTo>
                  <a:cubicBezTo>
                    <a:pt x="19496" y="10258"/>
                    <a:pt x="19549" y="10362"/>
                    <a:pt x="19549" y="10474"/>
                  </a:cubicBezTo>
                  <a:cubicBezTo>
                    <a:pt x="19549" y="10626"/>
                    <a:pt x="19391" y="10844"/>
                    <a:pt x="19077" y="11132"/>
                  </a:cubicBezTo>
                  <a:cubicBezTo>
                    <a:pt x="18763" y="11419"/>
                    <a:pt x="18525" y="11563"/>
                    <a:pt x="18361" y="11563"/>
                  </a:cubicBezTo>
                  <a:cubicBezTo>
                    <a:pt x="18226" y="11563"/>
                    <a:pt x="18108" y="11516"/>
                    <a:pt x="18005" y="11422"/>
                  </a:cubicBezTo>
                  <a:lnTo>
                    <a:pt x="8655" y="2841"/>
                  </a:lnTo>
                  <a:cubicBezTo>
                    <a:pt x="7843" y="2115"/>
                    <a:pt x="6912" y="1752"/>
                    <a:pt x="5863" y="1752"/>
                  </a:cubicBezTo>
                  <a:cubicBezTo>
                    <a:pt x="4772" y="1752"/>
                    <a:pt x="3851" y="2106"/>
                    <a:pt x="3101" y="2812"/>
                  </a:cubicBezTo>
                  <a:cubicBezTo>
                    <a:pt x="2350" y="3519"/>
                    <a:pt x="1975" y="4372"/>
                    <a:pt x="1975" y="5372"/>
                  </a:cubicBezTo>
                  <a:cubicBezTo>
                    <a:pt x="1975" y="6361"/>
                    <a:pt x="2365" y="7214"/>
                    <a:pt x="3146" y="7930"/>
                  </a:cubicBezTo>
                  <a:lnTo>
                    <a:pt x="15120" y="18914"/>
                  </a:lnTo>
                  <a:cubicBezTo>
                    <a:pt x="15768" y="19507"/>
                    <a:pt x="16514" y="19805"/>
                    <a:pt x="17357" y="19805"/>
                  </a:cubicBezTo>
                  <a:cubicBezTo>
                    <a:pt x="18016" y="19805"/>
                    <a:pt x="18560" y="19607"/>
                    <a:pt x="18992" y="19211"/>
                  </a:cubicBezTo>
                  <a:cubicBezTo>
                    <a:pt x="19425" y="18815"/>
                    <a:pt x="19640" y="18315"/>
                    <a:pt x="19640" y="17712"/>
                  </a:cubicBezTo>
                  <a:cubicBezTo>
                    <a:pt x="19640" y="16939"/>
                    <a:pt x="19317" y="16257"/>
                    <a:pt x="18669" y="15662"/>
                  </a:cubicBezTo>
                  <a:lnTo>
                    <a:pt x="9704" y="7450"/>
                  </a:lnTo>
                  <a:cubicBezTo>
                    <a:pt x="9436" y="7224"/>
                    <a:pt x="9128" y="7110"/>
                    <a:pt x="8779" y="7110"/>
                  </a:cubicBezTo>
                  <a:cubicBezTo>
                    <a:pt x="8480" y="7110"/>
                    <a:pt x="8234" y="7200"/>
                    <a:pt x="8038" y="7379"/>
                  </a:cubicBezTo>
                  <a:cubicBezTo>
                    <a:pt x="7843" y="7558"/>
                    <a:pt x="7745" y="7784"/>
                    <a:pt x="7745" y="8057"/>
                  </a:cubicBezTo>
                  <a:cubicBezTo>
                    <a:pt x="7745" y="8359"/>
                    <a:pt x="7874" y="8637"/>
                    <a:pt x="8131" y="8891"/>
                  </a:cubicBezTo>
                  <a:lnTo>
                    <a:pt x="14456" y="14687"/>
                  </a:lnTo>
                  <a:cubicBezTo>
                    <a:pt x="14560" y="14781"/>
                    <a:pt x="14611" y="14885"/>
                    <a:pt x="14611" y="14998"/>
                  </a:cubicBezTo>
                  <a:cubicBezTo>
                    <a:pt x="14611" y="15149"/>
                    <a:pt x="14451" y="15371"/>
                    <a:pt x="14133" y="15662"/>
                  </a:cubicBezTo>
                  <a:cubicBezTo>
                    <a:pt x="13814" y="15954"/>
                    <a:pt x="13571" y="16101"/>
                    <a:pt x="13407" y="16101"/>
                  </a:cubicBezTo>
                  <a:cubicBezTo>
                    <a:pt x="13284" y="16101"/>
                    <a:pt x="13171" y="16053"/>
                    <a:pt x="13067" y="15959"/>
                  </a:cubicBezTo>
                  <a:lnTo>
                    <a:pt x="6743" y="10163"/>
                  </a:lnTo>
                  <a:cubicBezTo>
                    <a:pt x="6093" y="9589"/>
                    <a:pt x="5770" y="8887"/>
                    <a:pt x="5770" y="8057"/>
                  </a:cubicBezTo>
                  <a:cubicBezTo>
                    <a:pt x="5770" y="7284"/>
                    <a:pt x="6064" y="6629"/>
                    <a:pt x="6650" y="6092"/>
                  </a:cubicBezTo>
                  <a:cubicBezTo>
                    <a:pt x="7235" y="5555"/>
                    <a:pt x="7951" y="5286"/>
                    <a:pt x="8794" y="5286"/>
                  </a:cubicBezTo>
                  <a:cubicBezTo>
                    <a:pt x="9699" y="5286"/>
                    <a:pt x="10465" y="5584"/>
                    <a:pt x="11093" y="6177"/>
                  </a:cubicBezTo>
                  <a:lnTo>
                    <a:pt x="20058" y="14390"/>
                  </a:lnTo>
                  <a:cubicBezTo>
                    <a:pt x="21085" y="15314"/>
                    <a:pt x="21600" y="16421"/>
                    <a:pt x="21600" y="17712"/>
                  </a:cubicBezTo>
                  <a:close/>
                  <a:moveTo>
                    <a:pt x="21600" y="1771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86" name="AutoShape 14"/>
            <p:cNvSpPr>
              <a:spLocks/>
            </p:cNvSpPr>
            <p:nvPr/>
          </p:nvSpPr>
          <p:spPr bwMode="auto">
            <a:xfrm>
              <a:off x="6974" y="2429"/>
              <a:ext cx="355" cy="35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5175"/>
                  </a:moveTo>
                  <a:cubicBezTo>
                    <a:pt x="21600" y="5679"/>
                    <a:pt x="21423" y="6106"/>
                    <a:pt x="21072" y="6458"/>
                  </a:cubicBezTo>
                  <a:lnTo>
                    <a:pt x="18705" y="8824"/>
                  </a:lnTo>
                  <a:lnTo>
                    <a:pt x="12775" y="2894"/>
                  </a:lnTo>
                  <a:lnTo>
                    <a:pt x="15141" y="541"/>
                  </a:lnTo>
                  <a:cubicBezTo>
                    <a:pt x="15483" y="180"/>
                    <a:pt x="15911" y="0"/>
                    <a:pt x="16424" y="0"/>
                  </a:cubicBezTo>
                  <a:cubicBezTo>
                    <a:pt x="16928" y="0"/>
                    <a:pt x="17361" y="180"/>
                    <a:pt x="17722" y="541"/>
                  </a:cubicBezTo>
                  <a:lnTo>
                    <a:pt x="21072" y="3877"/>
                  </a:lnTo>
                  <a:cubicBezTo>
                    <a:pt x="21423" y="4248"/>
                    <a:pt x="21600" y="4681"/>
                    <a:pt x="21600" y="5175"/>
                  </a:cubicBezTo>
                  <a:close/>
                  <a:moveTo>
                    <a:pt x="12631" y="6544"/>
                  </a:moveTo>
                  <a:cubicBezTo>
                    <a:pt x="12631" y="6335"/>
                    <a:pt x="12527" y="6230"/>
                    <a:pt x="12318" y="6230"/>
                  </a:cubicBezTo>
                  <a:cubicBezTo>
                    <a:pt x="12223" y="6230"/>
                    <a:pt x="12142" y="6263"/>
                    <a:pt x="12075" y="6330"/>
                  </a:cubicBezTo>
                  <a:lnTo>
                    <a:pt x="4349" y="14058"/>
                  </a:lnTo>
                  <a:cubicBezTo>
                    <a:pt x="4281" y="14124"/>
                    <a:pt x="4248" y="14205"/>
                    <a:pt x="4248" y="14299"/>
                  </a:cubicBezTo>
                  <a:cubicBezTo>
                    <a:pt x="4248" y="14508"/>
                    <a:pt x="4352" y="14613"/>
                    <a:pt x="4561" y="14613"/>
                  </a:cubicBezTo>
                  <a:cubicBezTo>
                    <a:pt x="4657" y="14613"/>
                    <a:pt x="4738" y="14580"/>
                    <a:pt x="4804" y="14513"/>
                  </a:cubicBezTo>
                  <a:lnTo>
                    <a:pt x="12532" y="6786"/>
                  </a:lnTo>
                  <a:cubicBezTo>
                    <a:pt x="12598" y="6720"/>
                    <a:pt x="12631" y="6639"/>
                    <a:pt x="12631" y="6544"/>
                  </a:cubicBezTo>
                  <a:close/>
                  <a:moveTo>
                    <a:pt x="5175" y="19774"/>
                  </a:moveTo>
                  <a:lnTo>
                    <a:pt x="6473" y="18477"/>
                  </a:lnTo>
                  <a:lnTo>
                    <a:pt x="3121" y="15127"/>
                  </a:lnTo>
                  <a:lnTo>
                    <a:pt x="1825" y="16424"/>
                  </a:lnTo>
                  <a:lnTo>
                    <a:pt x="1825" y="17950"/>
                  </a:lnTo>
                  <a:lnTo>
                    <a:pt x="3649" y="17950"/>
                  </a:lnTo>
                  <a:lnTo>
                    <a:pt x="3649" y="19774"/>
                  </a:lnTo>
                  <a:cubicBezTo>
                    <a:pt x="3649" y="19774"/>
                    <a:pt x="5175" y="19774"/>
                    <a:pt x="5175" y="19774"/>
                  </a:cubicBezTo>
                  <a:close/>
                  <a:moveTo>
                    <a:pt x="11862" y="3806"/>
                  </a:moveTo>
                  <a:lnTo>
                    <a:pt x="17793" y="9738"/>
                  </a:lnTo>
                  <a:lnTo>
                    <a:pt x="5931" y="21600"/>
                  </a:lnTo>
                  <a:lnTo>
                    <a:pt x="0" y="21600"/>
                  </a:lnTo>
                  <a:lnTo>
                    <a:pt x="0" y="15668"/>
                  </a:lnTo>
                  <a:cubicBezTo>
                    <a:pt x="0" y="15668"/>
                    <a:pt x="11862" y="3806"/>
                    <a:pt x="11862" y="3806"/>
                  </a:cubicBezTo>
                  <a:close/>
                  <a:moveTo>
                    <a:pt x="11862" y="3806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roup 8"/>
          <p:cNvGrpSpPr>
            <a:grpSpLocks/>
          </p:cNvGrpSpPr>
          <p:nvPr/>
        </p:nvGrpSpPr>
        <p:grpSpPr bwMode="auto">
          <a:xfrm>
            <a:off x="858154" y="1732756"/>
            <a:ext cx="2562680" cy="749300"/>
            <a:chOff x="1325" y="165"/>
            <a:chExt cx="4304" cy="944"/>
          </a:xfrm>
        </p:grpSpPr>
        <p:sp>
          <p:nvSpPr>
            <p:cNvPr id="45" name="Rectangle 5"/>
            <p:cNvSpPr>
              <a:spLocks/>
            </p:cNvSpPr>
            <p:nvPr/>
          </p:nvSpPr>
          <p:spPr bwMode="auto">
            <a:xfrm>
              <a:off x="1325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ONE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46" name="Rectangle 6"/>
            <p:cNvSpPr>
              <a:spLocks/>
            </p:cNvSpPr>
            <p:nvPr/>
          </p:nvSpPr>
          <p:spPr bwMode="auto">
            <a:xfrm>
              <a:off x="1341" y="589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47" name="Group 14"/>
          <p:cNvGrpSpPr>
            <a:grpSpLocks/>
          </p:cNvGrpSpPr>
          <p:nvPr/>
        </p:nvGrpSpPr>
        <p:grpSpPr bwMode="auto">
          <a:xfrm>
            <a:off x="858155" y="4863306"/>
            <a:ext cx="2562680" cy="692150"/>
            <a:chOff x="1330" y="165"/>
            <a:chExt cx="4304" cy="872"/>
          </a:xfrm>
        </p:grpSpPr>
        <p:sp>
          <p:nvSpPr>
            <p:cNvPr id="48" name="Rectangle 11"/>
            <p:cNvSpPr>
              <a:spLocks/>
            </p:cNvSpPr>
            <p:nvPr/>
          </p:nvSpPr>
          <p:spPr bwMode="auto">
            <a:xfrm>
              <a:off x="1330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FOUR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49" name="Rectangle 12"/>
            <p:cNvSpPr>
              <a:spLocks/>
            </p:cNvSpPr>
            <p:nvPr/>
          </p:nvSpPr>
          <p:spPr bwMode="auto">
            <a:xfrm>
              <a:off x="1346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50" name="Group 20"/>
          <p:cNvGrpSpPr>
            <a:grpSpLocks/>
          </p:cNvGrpSpPr>
          <p:nvPr/>
        </p:nvGrpSpPr>
        <p:grpSpPr bwMode="auto">
          <a:xfrm>
            <a:off x="858750" y="2742406"/>
            <a:ext cx="2562084" cy="755650"/>
            <a:chOff x="1327" y="165"/>
            <a:chExt cx="4303" cy="952"/>
          </a:xfrm>
        </p:grpSpPr>
        <p:sp>
          <p:nvSpPr>
            <p:cNvPr id="51" name="Rectangle 17"/>
            <p:cNvSpPr>
              <a:spLocks/>
            </p:cNvSpPr>
            <p:nvPr/>
          </p:nvSpPr>
          <p:spPr bwMode="auto">
            <a:xfrm>
              <a:off x="1327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TWO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52" name="Rectangle 18"/>
            <p:cNvSpPr>
              <a:spLocks/>
            </p:cNvSpPr>
            <p:nvPr/>
          </p:nvSpPr>
          <p:spPr bwMode="auto">
            <a:xfrm>
              <a:off x="1342" y="59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53" name="Group 26"/>
          <p:cNvGrpSpPr>
            <a:grpSpLocks/>
          </p:cNvGrpSpPr>
          <p:nvPr/>
        </p:nvGrpSpPr>
        <p:grpSpPr bwMode="auto">
          <a:xfrm>
            <a:off x="858609" y="3802857"/>
            <a:ext cx="2562225" cy="692151"/>
            <a:chOff x="1332" y="165"/>
            <a:chExt cx="4304" cy="872"/>
          </a:xfrm>
        </p:grpSpPr>
        <p:sp>
          <p:nvSpPr>
            <p:cNvPr id="54" name="Rectangle 23"/>
            <p:cNvSpPr>
              <a:spLocks/>
            </p:cNvSpPr>
            <p:nvPr/>
          </p:nvSpPr>
          <p:spPr bwMode="auto">
            <a:xfrm>
              <a:off x="1332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THREE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55" name="Rectangle 24"/>
            <p:cNvSpPr>
              <a:spLocks/>
            </p:cNvSpPr>
            <p:nvPr/>
          </p:nvSpPr>
          <p:spPr bwMode="auto">
            <a:xfrm>
              <a:off x="1348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31" name="Rectangle 2"/>
          <p:cNvSpPr>
            <a:spLocks/>
          </p:cNvSpPr>
          <p:nvPr/>
        </p:nvSpPr>
        <p:spPr bwMode="auto">
          <a:xfrm>
            <a:off x="821871" y="418194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TWO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101341"/>
              </p:ext>
            </p:extLst>
          </p:nvPr>
        </p:nvGraphicFramePr>
        <p:xfrm>
          <a:off x="3886200" y="1739900"/>
          <a:ext cx="4886325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858154" y="1732756"/>
            <a:ext cx="2562680" cy="749300"/>
            <a:chOff x="1325" y="165"/>
            <a:chExt cx="4304" cy="944"/>
          </a:xfrm>
        </p:grpSpPr>
        <p:sp>
          <p:nvSpPr>
            <p:cNvPr id="32" name="Rectangle 5"/>
            <p:cNvSpPr>
              <a:spLocks/>
            </p:cNvSpPr>
            <p:nvPr/>
          </p:nvSpPr>
          <p:spPr bwMode="auto">
            <a:xfrm>
              <a:off x="1325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ONE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33" name="Rectangle 6"/>
            <p:cNvSpPr>
              <a:spLocks/>
            </p:cNvSpPr>
            <p:nvPr/>
          </p:nvSpPr>
          <p:spPr bwMode="auto">
            <a:xfrm>
              <a:off x="1341" y="589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858155" y="4863306"/>
            <a:ext cx="2562680" cy="692150"/>
            <a:chOff x="1330" y="165"/>
            <a:chExt cx="4304" cy="872"/>
          </a:xfrm>
        </p:grpSpPr>
        <p:sp>
          <p:nvSpPr>
            <p:cNvPr id="35" name="Rectangle 11"/>
            <p:cNvSpPr>
              <a:spLocks/>
            </p:cNvSpPr>
            <p:nvPr/>
          </p:nvSpPr>
          <p:spPr bwMode="auto">
            <a:xfrm>
              <a:off x="1330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FOUR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36" name="Rectangle 12"/>
            <p:cNvSpPr>
              <a:spLocks/>
            </p:cNvSpPr>
            <p:nvPr/>
          </p:nvSpPr>
          <p:spPr bwMode="auto">
            <a:xfrm>
              <a:off x="1346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858750" y="2742406"/>
            <a:ext cx="2562084" cy="755650"/>
            <a:chOff x="1327" y="165"/>
            <a:chExt cx="4303" cy="952"/>
          </a:xfrm>
        </p:grpSpPr>
        <p:sp>
          <p:nvSpPr>
            <p:cNvPr id="38" name="Rectangle 17"/>
            <p:cNvSpPr>
              <a:spLocks/>
            </p:cNvSpPr>
            <p:nvPr/>
          </p:nvSpPr>
          <p:spPr bwMode="auto">
            <a:xfrm>
              <a:off x="1327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TWO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39" name="Rectangle 18"/>
            <p:cNvSpPr>
              <a:spLocks/>
            </p:cNvSpPr>
            <p:nvPr/>
          </p:nvSpPr>
          <p:spPr bwMode="auto">
            <a:xfrm>
              <a:off x="1342" y="59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40" name="Group 26"/>
          <p:cNvGrpSpPr>
            <a:grpSpLocks/>
          </p:cNvGrpSpPr>
          <p:nvPr/>
        </p:nvGrpSpPr>
        <p:grpSpPr bwMode="auto">
          <a:xfrm>
            <a:off x="858609" y="3802857"/>
            <a:ext cx="2562225" cy="692151"/>
            <a:chOff x="1332" y="165"/>
            <a:chExt cx="4304" cy="872"/>
          </a:xfrm>
        </p:grpSpPr>
        <p:sp>
          <p:nvSpPr>
            <p:cNvPr id="41" name="Rectangle 23"/>
            <p:cNvSpPr>
              <a:spLocks/>
            </p:cNvSpPr>
            <p:nvPr/>
          </p:nvSpPr>
          <p:spPr bwMode="auto">
            <a:xfrm>
              <a:off x="1332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THREE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42" name="Rectangle 24"/>
            <p:cNvSpPr>
              <a:spLocks/>
            </p:cNvSpPr>
            <p:nvPr/>
          </p:nvSpPr>
          <p:spPr bwMode="auto">
            <a:xfrm>
              <a:off x="1348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17" name="Rectangle 2"/>
          <p:cNvSpPr>
            <a:spLocks/>
          </p:cNvSpPr>
          <p:nvPr/>
        </p:nvSpPr>
        <p:spPr bwMode="auto">
          <a:xfrm>
            <a:off x="821871" y="418194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THREE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851694"/>
              </p:ext>
            </p:extLst>
          </p:nvPr>
        </p:nvGraphicFramePr>
        <p:xfrm>
          <a:off x="3486150" y="1685926"/>
          <a:ext cx="5429250" cy="400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858154" y="1732756"/>
            <a:ext cx="2562680" cy="749300"/>
            <a:chOff x="1325" y="165"/>
            <a:chExt cx="4304" cy="944"/>
          </a:xfrm>
        </p:grpSpPr>
        <p:sp>
          <p:nvSpPr>
            <p:cNvPr id="32" name="Rectangle 5"/>
            <p:cNvSpPr>
              <a:spLocks/>
            </p:cNvSpPr>
            <p:nvPr/>
          </p:nvSpPr>
          <p:spPr bwMode="auto">
            <a:xfrm>
              <a:off x="1325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ONE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33" name="Rectangle 6"/>
            <p:cNvSpPr>
              <a:spLocks/>
            </p:cNvSpPr>
            <p:nvPr/>
          </p:nvSpPr>
          <p:spPr bwMode="auto">
            <a:xfrm>
              <a:off x="1341" y="589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858155" y="4863306"/>
            <a:ext cx="2562680" cy="692150"/>
            <a:chOff x="1330" y="165"/>
            <a:chExt cx="4304" cy="872"/>
          </a:xfrm>
        </p:grpSpPr>
        <p:sp>
          <p:nvSpPr>
            <p:cNvPr id="35" name="Rectangle 11"/>
            <p:cNvSpPr>
              <a:spLocks/>
            </p:cNvSpPr>
            <p:nvPr/>
          </p:nvSpPr>
          <p:spPr bwMode="auto">
            <a:xfrm>
              <a:off x="1330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FOUR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36" name="Rectangle 12"/>
            <p:cNvSpPr>
              <a:spLocks/>
            </p:cNvSpPr>
            <p:nvPr/>
          </p:nvSpPr>
          <p:spPr bwMode="auto">
            <a:xfrm>
              <a:off x="1346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858750" y="2742406"/>
            <a:ext cx="2562084" cy="755650"/>
            <a:chOff x="1327" y="165"/>
            <a:chExt cx="4303" cy="952"/>
          </a:xfrm>
        </p:grpSpPr>
        <p:sp>
          <p:nvSpPr>
            <p:cNvPr id="38" name="Rectangle 17"/>
            <p:cNvSpPr>
              <a:spLocks/>
            </p:cNvSpPr>
            <p:nvPr/>
          </p:nvSpPr>
          <p:spPr bwMode="auto">
            <a:xfrm>
              <a:off x="1327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TWO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39" name="Rectangle 18"/>
            <p:cNvSpPr>
              <a:spLocks/>
            </p:cNvSpPr>
            <p:nvPr/>
          </p:nvSpPr>
          <p:spPr bwMode="auto">
            <a:xfrm>
              <a:off x="1342" y="59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40" name="Group 26"/>
          <p:cNvGrpSpPr>
            <a:grpSpLocks/>
          </p:cNvGrpSpPr>
          <p:nvPr/>
        </p:nvGrpSpPr>
        <p:grpSpPr bwMode="auto">
          <a:xfrm>
            <a:off x="858609" y="3802857"/>
            <a:ext cx="2562225" cy="692151"/>
            <a:chOff x="1332" y="165"/>
            <a:chExt cx="4304" cy="872"/>
          </a:xfrm>
        </p:grpSpPr>
        <p:sp>
          <p:nvSpPr>
            <p:cNvPr id="41" name="Rectangle 23"/>
            <p:cNvSpPr>
              <a:spLocks/>
            </p:cNvSpPr>
            <p:nvPr/>
          </p:nvSpPr>
          <p:spPr bwMode="auto">
            <a:xfrm>
              <a:off x="1332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THREE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42" name="Rectangle 24"/>
            <p:cNvSpPr>
              <a:spLocks/>
            </p:cNvSpPr>
            <p:nvPr/>
          </p:nvSpPr>
          <p:spPr bwMode="auto">
            <a:xfrm>
              <a:off x="1348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17" name="Rectangle 2"/>
          <p:cNvSpPr>
            <a:spLocks/>
          </p:cNvSpPr>
          <p:nvPr/>
        </p:nvSpPr>
        <p:spPr bwMode="auto">
          <a:xfrm>
            <a:off x="821871" y="418194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FOUR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627650"/>
              </p:ext>
            </p:extLst>
          </p:nvPr>
        </p:nvGraphicFramePr>
        <p:xfrm>
          <a:off x="3629025" y="1720852"/>
          <a:ext cx="5043488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858154" y="1732756"/>
            <a:ext cx="2562680" cy="749300"/>
            <a:chOff x="1325" y="165"/>
            <a:chExt cx="4304" cy="944"/>
          </a:xfrm>
        </p:grpSpPr>
        <p:sp>
          <p:nvSpPr>
            <p:cNvPr id="32" name="Rectangle 5"/>
            <p:cNvSpPr>
              <a:spLocks/>
            </p:cNvSpPr>
            <p:nvPr/>
          </p:nvSpPr>
          <p:spPr bwMode="auto">
            <a:xfrm>
              <a:off x="1325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ONE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33" name="Rectangle 6"/>
            <p:cNvSpPr>
              <a:spLocks/>
            </p:cNvSpPr>
            <p:nvPr/>
          </p:nvSpPr>
          <p:spPr bwMode="auto">
            <a:xfrm>
              <a:off x="1341" y="589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858155" y="4863306"/>
            <a:ext cx="2562680" cy="692150"/>
            <a:chOff x="1330" y="165"/>
            <a:chExt cx="4304" cy="872"/>
          </a:xfrm>
        </p:grpSpPr>
        <p:sp>
          <p:nvSpPr>
            <p:cNvPr id="35" name="Rectangle 11"/>
            <p:cNvSpPr>
              <a:spLocks/>
            </p:cNvSpPr>
            <p:nvPr/>
          </p:nvSpPr>
          <p:spPr bwMode="auto">
            <a:xfrm>
              <a:off x="1330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FOUR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36" name="Rectangle 12"/>
            <p:cNvSpPr>
              <a:spLocks/>
            </p:cNvSpPr>
            <p:nvPr/>
          </p:nvSpPr>
          <p:spPr bwMode="auto">
            <a:xfrm>
              <a:off x="1346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858750" y="2742406"/>
            <a:ext cx="2562084" cy="755650"/>
            <a:chOff x="1327" y="165"/>
            <a:chExt cx="4303" cy="952"/>
          </a:xfrm>
        </p:grpSpPr>
        <p:sp>
          <p:nvSpPr>
            <p:cNvPr id="38" name="Rectangle 17"/>
            <p:cNvSpPr>
              <a:spLocks/>
            </p:cNvSpPr>
            <p:nvPr/>
          </p:nvSpPr>
          <p:spPr bwMode="auto">
            <a:xfrm>
              <a:off x="1327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TWO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39" name="Rectangle 18"/>
            <p:cNvSpPr>
              <a:spLocks/>
            </p:cNvSpPr>
            <p:nvPr/>
          </p:nvSpPr>
          <p:spPr bwMode="auto">
            <a:xfrm>
              <a:off x="1342" y="59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40" name="Group 26"/>
          <p:cNvGrpSpPr>
            <a:grpSpLocks/>
          </p:cNvGrpSpPr>
          <p:nvPr/>
        </p:nvGrpSpPr>
        <p:grpSpPr bwMode="auto">
          <a:xfrm>
            <a:off x="858609" y="3802857"/>
            <a:ext cx="2562225" cy="692151"/>
            <a:chOff x="1332" y="165"/>
            <a:chExt cx="4304" cy="872"/>
          </a:xfrm>
        </p:grpSpPr>
        <p:sp>
          <p:nvSpPr>
            <p:cNvPr id="41" name="Rectangle 23"/>
            <p:cNvSpPr>
              <a:spLocks/>
            </p:cNvSpPr>
            <p:nvPr/>
          </p:nvSpPr>
          <p:spPr bwMode="auto">
            <a:xfrm>
              <a:off x="1332" y="165"/>
              <a:ext cx="24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YEAR THREE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42" name="Rectangle 24"/>
            <p:cNvSpPr>
              <a:spLocks/>
            </p:cNvSpPr>
            <p:nvPr/>
          </p:nvSpPr>
          <p:spPr bwMode="auto">
            <a:xfrm>
              <a:off x="1348" y="517"/>
              <a:ext cx="42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17" name="Rectangle 2"/>
          <p:cNvSpPr>
            <a:spLocks/>
          </p:cNvSpPr>
          <p:nvPr/>
        </p:nvSpPr>
        <p:spPr bwMode="auto">
          <a:xfrm>
            <a:off x="821871" y="418194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FIVE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4140994" y="2022124"/>
            <a:ext cx="3914775" cy="3665650"/>
            <a:chOff x="0" y="0"/>
            <a:chExt cx="6576" cy="5256"/>
          </a:xfrm>
        </p:grpSpPr>
        <p:sp>
          <p:nvSpPr>
            <p:cNvPr id="72705" name="AutoShape 1"/>
            <p:cNvSpPr>
              <a:spLocks/>
            </p:cNvSpPr>
            <p:nvPr/>
          </p:nvSpPr>
          <p:spPr bwMode="auto">
            <a:xfrm>
              <a:off x="8" y="3587"/>
              <a:ext cx="673" cy="16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147"/>
                  </a:moveTo>
                  <a:lnTo>
                    <a:pt x="0" y="17147"/>
                  </a:lnTo>
                  <a:lnTo>
                    <a:pt x="21600" y="21600"/>
                  </a:lnTo>
                  <a:lnTo>
                    <a:pt x="21564" y="4454"/>
                  </a:lnTo>
                  <a:lnTo>
                    <a:pt x="0" y="0"/>
                  </a:lnTo>
                  <a:cubicBezTo>
                    <a:pt x="0" y="0"/>
                    <a:pt x="0" y="17147"/>
                    <a:pt x="0" y="17147"/>
                  </a:cubicBezTo>
                  <a:close/>
                  <a:moveTo>
                    <a:pt x="0" y="17147"/>
                  </a:moveTo>
                </a:path>
              </a:pathLst>
            </a:custGeom>
            <a:solidFill>
              <a:srgbClr val="373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06" name="AutoShape 2"/>
            <p:cNvSpPr>
              <a:spLocks/>
            </p:cNvSpPr>
            <p:nvPr/>
          </p:nvSpPr>
          <p:spPr bwMode="auto">
            <a:xfrm>
              <a:off x="664" y="3587"/>
              <a:ext cx="676" cy="16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21600"/>
                  </a:lnTo>
                  <a:lnTo>
                    <a:pt x="21600" y="17147"/>
                  </a:lnTo>
                  <a:lnTo>
                    <a:pt x="21600" y="0"/>
                  </a:lnTo>
                  <a:lnTo>
                    <a:pt x="0" y="4455"/>
                  </a:lnTo>
                  <a:cubicBezTo>
                    <a:pt x="0" y="4455"/>
                    <a:pt x="0" y="21599"/>
                    <a:pt x="0" y="21599"/>
                  </a:cubicBezTo>
                  <a:close/>
                  <a:moveTo>
                    <a:pt x="0" y="21599"/>
                  </a:moveTo>
                </a:path>
              </a:pathLst>
            </a:custGeom>
            <a:solidFill>
              <a:srgbClr val="52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07" name="AutoShape 3"/>
            <p:cNvSpPr>
              <a:spLocks/>
            </p:cNvSpPr>
            <p:nvPr/>
          </p:nvSpPr>
          <p:spPr bwMode="auto">
            <a:xfrm>
              <a:off x="0" y="3251"/>
              <a:ext cx="1348" cy="6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1"/>
                  </a:moveTo>
                  <a:lnTo>
                    <a:pt x="10811" y="21600"/>
                  </a:lnTo>
                  <a:lnTo>
                    <a:pt x="21600" y="10800"/>
                  </a:lnTo>
                  <a:lnTo>
                    <a:pt x="10827" y="0"/>
                  </a:lnTo>
                  <a:cubicBezTo>
                    <a:pt x="10827" y="0"/>
                    <a:pt x="0" y="10801"/>
                    <a:pt x="0" y="10801"/>
                  </a:cubicBezTo>
                  <a:close/>
                  <a:moveTo>
                    <a:pt x="0" y="10801"/>
                  </a:moveTo>
                </a:path>
              </a:pathLst>
            </a:custGeom>
            <a:solidFill>
              <a:srgbClr val="747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08" name="AutoShape 4"/>
            <p:cNvSpPr>
              <a:spLocks/>
            </p:cNvSpPr>
            <p:nvPr/>
          </p:nvSpPr>
          <p:spPr bwMode="auto">
            <a:xfrm>
              <a:off x="1700" y="1551"/>
              <a:ext cx="672" cy="370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9598"/>
                  </a:moveTo>
                  <a:lnTo>
                    <a:pt x="0" y="19598"/>
                  </a:lnTo>
                  <a:lnTo>
                    <a:pt x="21600" y="21600"/>
                  </a:lnTo>
                  <a:lnTo>
                    <a:pt x="21564" y="2002"/>
                  </a:lnTo>
                  <a:lnTo>
                    <a:pt x="0" y="0"/>
                  </a:lnTo>
                  <a:cubicBezTo>
                    <a:pt x="0" y="0"/>
                    <a:pt x="0" y="19598"/>
                    <a:pt x="0" y="19598"/>
                  </a:cubicBezTo>
                  <a:close/>
                  <a:moveTo>
                    <a:pt x="0" y="19598"/>
                  </a:moveTo>
                </a:path>
              </a:pathLst>
            </a:custGeom>
            <a:solidFill>
              <a:srgbClr val="52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09" name="AutoShape 5"/>
            <p:cNvSpPr>
              <a:spLocks/>
            </p:cNvSpPr>
            <p:nvPr/>
          </p:nvSpPr>
          <p:spPr bwMode="auto">
            <a:xfrm>
              <a:off x="2366" y="1551"/>
              <a:ext cx="676" cy="370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21600"/>
                  </a:lnTo>
                  <a:lnTo>
                    <a:pt x="21600" y="19598"/>
                  </a:lnTo>
                  <a:lnTo>
                    <a:pt x="21600" y="0"/>
                  </a:lnTo>
                  <a:lnTo>
                    <a:pt x="0" y="2002"/>
                  </a:lnTo>
                  <a:cubicBezTo>
                    <a:pt x="0" y="2002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747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0" name="AutoShape 6"/>
            <p:cNvSpPr>
              <a:spLocks/>
            </p:cNvSpPr>
            <p:nvPr/>
          </p:nvSpPr>
          <p:spPr bwMode="auto">
            <a:xfrm>
              <a:off x="1693" y="1213"/>
              <a:ext cx="1348" cy="6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1"/>
                  </a:moveTo>
                  <a:lnTo>
                    <a:pt x="10811" y="21600"/>
                  </a:lnTo>
                  <a:lnTo>
                    <a:pt x="21600" y="10800"/>
                  </a:lnTo>
                  <a:lnTo>
                    <a:pt x="10827" y="0"/>
                  </a:lnTo>
                  <a:cubicBezTo>
                    <a:pt x="10827" y="0"/>
                    <a:pt x="0" y="10801"/>
                    <a:pt x="0" y="10801"/>
                  </a:cubicBezTo>
                  <a:close/>
                  <a:moveTo>
                    <a:pt x="0" y="10801"/>
                  </a:moveTo>
                </a:path>
              </a:pathLst>
            </a:custGeom>
            <a:solidFill>
              <a:srgbClr val="AE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1" name="AutoShape 7"/>
            <p:cNvSpPr>
              <a:spLocks/>
            </p:cNvSpPr>
            <p:nvPr/>
          </p:nvSpPr>
          <p:spPr bwMode="auto">
            <a:xfrm>
              <a:off x="3430" y="336"/>
              <a:ext cx="673" cy="491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091"/>
                  </a:moveTo>
                  <a:lnTo>
                    <a:pt x="0" y="20091"/>
                  </a:lnTo>
                  <a:lnTo>
                    <a:pt x="21600" y="21600"/>
                  </a:lnTo>
                  <a:lnTo>
                    <a:pt x="21564" y="1510"/>
                  </a:lnTo>
                  <a:lnTo>
                    <a:pt x="0" y="0"/>
                  </a:lnTo>
                  <a:cubicBezTo>
                    <a:pt x="0" y="0"/>
                    <a:pt x="0" y="20091"/>
                    <a:pt x="0" y="20091"/>
                  </a:cubicBezTo>
                  <a:close/>
                  <a:moveTo>
                    <a:pt x="0" y="20091"/>
                  </a:moveTo>
                </a:path>
              </a:pathLst>
            </a:custGeom>
            <a:solidFill>
              <a:srgbClr val="6B0D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2" name="AutoShape 8"/>
            <p:cNvSpPr>
              <a:spLocks/>
            </p:cNvSpPr>
            <p:nvPr/>
          </p:nvSpPr>
          <p:spPr bwMode="auto">
            <a:xfrm>
              <a:off x="4097" y="336"/>
              <a:ext cx="676" cy="491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21600"/>
                  </a:lnTo>
                  <a:lnTo>
                    <a:pt x="21600" y="20091"/>
                  </a:lnTo>
                  <a:lnTo>
                    <a:pt x="21600" y="0"/>
                  </a:lnTo>
                  <a:lnTo>
                    <a:pt x="0" y="1510"/>
                  </a:lnTo>
                  <a:cubicBezTo>
                    <a:pt x="0" y="151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C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3" name="AutoShape 9"/>
            <p:cNvSpPr>
              <a:spLocks/>
            </p:cNvSpPr>
            <p:nvPr/>
          </p:nvSpPr>
          <p:spPr bwMode="auto">
            <a:xfrm>
              <a:off x="3430" y="0"/>
              <a:ext cx="1349" cy="68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10811" y="21600"/>
                  </a:lnTo>
                  <a:lnTo>
                    <a:pt x="21600" y="10800"/>
                  </a:lnTo>
                  <a:lnTo>
                    <a:pt x="10827" y="0"/>
                  </a:lnTo>
                  <a:cubicBezTo>
                    <a:pt x="10827" y="0"/>
                    <a:pt x="0" y="10800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911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4" name="AutoShape 10"/>
            <p:cNvSpPr>
              <a:spLocks/>
            </p:cNvSpPr>
            <p:nvPr/>
          </p:nvSpPr>
          <p:spPr bwMode="auto">
            <a:xfrm>
              <a:off x="5227" y="2214"/>
              <a:ext cx="672" cy="30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9151"/>
                  </a:moveTo>
                  <a:lnTo>
                    <a:pt x="0" y="19151"/>
                  </a:lnTo>
                  <a:lnTo>
                    <a:pt x="21600" y="21600"/>
                  </a:lnTo>
                  <a:lnTo>
                    <a:pt x="21564" y="2450"/>
                  </a:lnTo>
                  <a:lnTo>
                    <a:pt x="0" y="0"/>
                  </a:lnTo>
                  <a:cubicBezTo>
                    <a:pt x="0" y="0"/>
                    <a:pt x="0" y="19151"/>
                    <a:pt x="0" y="19151"/>
                  </a:cubicBezTo>
                  <a:close/>
                  <a:moveTo>
                    <a:pt x="0" y="19151"/>
                  </a:moveTo>
                </a:path>
              </a:pathLst>
            </a:custGeom>
            <a:solidFill>
              <a:srgbClr val="52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5" name="AutoShape 11"/>
            <p:cNvSpPr>
              <a:spLocks/>
            </p:cNvSpPr>
            <p:nvPr/>
          </p:nvSpPr>
          <p:spPr bwMode="auto">
            <a:xfrm>
              <a:off x="5893" y="2214"/>
              <a:ext cx="676" cy="30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21600"/>
                  </a:lnTo>
                  <a:lnTo>
                    <a:pt x="21600" y="19151"/>
                  </a:lnTo>
                  <a:lnTo>
                    <a:pt x="21600" y="0"/>
                  </a:lnTo>
                  <a:lnTo>
                    <a:pt x="0" y="2450"/>
                  </a:lnTo>
                  <a:cubicBezTo>
                    <a:pt x="0" y="245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747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6" name="AutoShape 12"/>
            <p:cNvSpPr>
              <a:spLocks/>
            </p:cNvSpPr>
            <p:nvPr/>
          </p:nvSpPr>
          <p:spPr bwMode="auto">
            <a:xfrm>
              <a:off x="5227" y="1877"/>
              <a:ext cx="1349" cy="6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10811" y="21600"/>
                  </a:lnTo>
                  <a:lnTo>
                    <a:pt x="21600" y="10800"/>
                  </a:lnTo>
                  <a:lnTo>
                    <a:pt x="10827" y="0"/>
                  </a:lnTo>
                  <a:cubicBezTo>
                    <a:pt x="10827" y="0"/>
                    <a:pt x="0" y="10800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AE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722" name="Group 18"/>
          <p:cNvGrpSpPr>
            <a:grpSpLocks/>
          </p:cNvGrpSpPr>
          <p:nvPr/>
        </p:nvGrpSpPr>
        <p:grpSpPr bwMode="auto">
          <a:xfrm>
            <a:off x="4238766" y="5774310"/>
            <a:ext cx="3795713" cy="311150"/>
            <a:chOff x="0" y="0"/>
            <a:chExt cx="6376" cy="392"/>
          </a:xfrm>
        </p:grpSpPr>
        <p:sp>
          <p:nvSpPr>
            <p:cNvPr id="72718" name="Rectangle 14"/>
            <p:cNvSpPr>
              <a:spLocks/>
            </p:cNvSpPr>
            <p:nvPr/>
          </p:nvSpPr>
          <p:spPr bwMode="auto">
            <a:xfrm>
              <a:off x="0" y="0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Light" charset="0"/>
                  <a:ea typeface="Arial"/>
                  <a:cs typeface="Ubuntu Light" charset="0"/>
                  <a:sym typeface="Ubuntu Light" charset="0"/>
                </a:rPr>
                <a:t>30%</a:t>
              </a:r>
            </a:p>
          </p:txBody>
        </p:sp>
        <p:sp>
          <p:nvSpPr>
            <p:cNvPr id="72719" name="Rectangle 15"/>
            <p:cNvSpPr>
              <a:spLocks/>
            </p:cNvSpPr>
            <p:nvPr/>
          </p:nvSpPr>
          <p:spPr bwMode="auto">
            <a:xfrm>
              <a:off x="1768" y="0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Light" charset="0"/>
                  <a:ea typeface="Arial"/>
                  <a:cs typeface="Ubuntu Light" charset="0"/>
                  <a:sym typeface="Ubuntu Light" charset="0"/>
                </a:rPr>
                <a:t>75%</a:t>
              </a:r>
            </a:p>
          </p:txBody>
        </p:sp>
        <p:sp>
          <p:nvSpPr>
            <p:cNvPr id="72720" name="Rectangle 16"/>
            <p:cNvSpPr>
              <a:spLocks/>
            </p:cNvSpPr>
            <p:nvPr/>
          </p:nvSpPr>
          <p:spPr bwMode="auto">
            <a:xfrm>
              <a:off x="3464" y="0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Light" charset="0"/>
                  <a:ea typeface="Arial"/>
                  <a:cs typeface="Ubuntu Light" charset="0"/>
                  <a:sym typeface="Ubuntu Light" charset="0"/>
                </a:rPr>
                <a:t>100%</a:t>
              </a:r>
            </a:p>
          </p:txBody>
        </p:sp>
        <p:sp>
          <p:nvSpPr>
            <p:cNvPr id="72721" name="Rectangle 17"/>
            <p:cNvSpPr>
              <a:spLocks/>
            </p:cNvSpPr>
            <p:nvPr/>
          </p:nvSpPr>
          <p:spPr bwMode="auto">
            <a:xfrm>
              <a:off x="5280" y="0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Light" charset="0"/>
                  <a:ea typeface="Arial"/>
                  <a:cs typeface="Ubuntu Light" charset="0"/>
                  <a:sym typeface="Ubuntu Light" charset="0"/>
                </a:rPr>
                <a:t>60%</a:t>
              </a:r>
            </a:p>
          </p:txBody>
        </p:sp>
      </p:grpSp>
      <p:grpSp>
        <p:nvGrpSpPr>
          <p:cNvPr id="72727" name="Group 23"/>
          <p:cNvGrpSpPr>
            <a:grpSpLocks/>
          </p:cNvGrpSpPr>
          <p:nvPr/>
        </p:nvGrpSpPr>
        <p:grpSpPr bwMode="auto">
          <a:xfrm>
            <a:off x="4535091" y="1531247"/>
            <a:ext cx="3133725" cy="2690710"/>
            <a:chOff x="0" y="0"/>
            <a:chExt cx="5264" cy="3389"/>
          </a:xfrm>
        </p:grpSpPr>
        <p:sp>
          <p:nvSpPr>
            <p:cNvPr id="72724" name="Freeform 20"/>
            <p:cNvSpPr>
              <a:spLocks/>
            </p:cNvSpPr>
            <p:nvPr/>
          </p:nvSpPr>
          <p:spPr bwMode="auto">
            <a:xfrm>
              <a:off x="0" y="0"/>
              <a:ext cx="5264" cy="3389"/>
            </a:xfrm>
            <a:custGeom>
              <a:avLst/>
              <a:gdLst>
                <a:gd name="T0" fmla="*/ 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  <a:gd name="T6" fmla="*/ 21600 w 21600"/>
                <a:gd name="T7" fmla="*/ 132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3214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25" name="Line 21"/>
            <p:cNvSpPr>
              <a:spLocks noChangeShapeType="1"/>
            </p:cNvSpPr>
            <p:nvPr/>
          </p:nvSpPr>
          <p:spPr bwMode="auto">
            <a:xfrm>
              <a:off x="1701" y="77"/>
              <a:ext cx="0" cy="1324"/>
            </a:xfrm>
            <a:prstGeom prst="line">
              <a:avLst/>
            </a:pr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26" name="Line 22"/>
            <p:cNvSpPr>
              <a:spLocks noChangeShapeType="1"/>
            </p:cNvSpPr>
            <p:nvPr/>
          </p:nvSpPr>
          <p:spPr bwMode="auto">
            <a:xfrm>
              <a:off x="3445" y="69"/>
              <a:ext cx="0" cy="177"/>
            </a:xfrm>
            <a:prstGeom prst="line">
              <a:avLst/>
            </a:pr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738" name="Group 34"/>
          <p:cNvGrpSpPr>
            <a:grpSpLocks/>
          </p:cNvGrpSpPr>
          <p:nvPr/>
        </p:nvGrpSpPr>
        <p:grpSpPr bwMode="auto">
          <a:xfrm>
            <a:off x="854444" y="1744776"/>
            <a:ext cx="2996208" cy="1870869"/>
            <a:chOff x="533" y="145"/>
            <a:chExt cx="5033" cy="2357"/>
          </a:xfrm>
        </p:grpSpPr>
        <p:sp>
          <p:nvSpPr>
            <p:cNvPr id="72733" name="Rectangle 29"/>
            <p:cNvSpPr>
              <a:spLocks/>
            </p:cNvSpPr>
            <p:nvPr/>
          </p:nvSpPr>
          <p:spPr bwMode="auto">
            <a:xfrm>
              <a:off x="533" y="145"/>
              <a:ext cx="5033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90000"/>
                </a:lnSpc>
              </a:pPr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IMPORTANT TITLE HERE 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72735" name="Rectangle 31"/>
            <p:cNvSpPr>
              <a:spLocks/>
            </p:cNvSpPr>
            <p:nvPr/>
          </p:nvSpPr>
          <p:spPr bwMode="auto">
            <a:xfrm>
              <a:off x="540" y="694"/>
              <a:ext cx="46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ante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egestas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eros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ac,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tempus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nibh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Integer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orci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massa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aliquam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b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</a:b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cursus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purus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tincidunt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ullamcorper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tristique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lacus. </a:t>
              </a:r>
            </a:p>
          </p:txBody>
        </p:sp>
      </p:grpSp>
      <p:sp>
        <p:nvSpPr>
          <p:cNvPr id="36" name="Rectangle 2"/>
          <p:cNvSpPr>
            <a:spLocks/>
          </p:cNvSpPr>
          <p:nvPr/>
        </p:nvSpPr>
        <p:spPr bwMode="auto">
          <a:xfrm>
            <a:off x="821871" y="418194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SIX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1814286"/>
            <a:ext cx="748393" cy="1778000"/>
          </a:xfrm>
          <a:prstGeom prst="rect">
            <a:avLst/>
          </a:prstGeom>
          <a:solidFill>
            <a:srgbClr val="91131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23477" y="1673225"/>
            <a:ext cx="3659982" cy="3706132"/>
            <a:chOff x="2714625" y="1673225"/>
            <a:chExt cx="3659982" cy="4148138"/>
          </a:xfrm>
        </p:grpSpPr>
        <p:grpSp>
          <p:nvGrpSpPr>
            <p:cNvPr id="74756" name="Group 4"/>
            <p:cNvGrpSpPr>
              <a:grpSpLocks/>
            </p:cNvGrpSpPr>
            <p:nvPr/>
          </p:nvGrpSpPr>
          <p:grpSpPr bwMode="auto">
            <a:xfrm>
              <a:off x="4964906" y="1891507"/>
              <a:ext cx="1100138" cy="1301750"/>
              <a:chOff x="0" y="0"/>
              <a:chExt cx="1848" cy="1640"/>
            </a:xfrm>
          </p:grpSpPr>
          <p:sp>
            <p:nvSpPr>
              <p:cNvPr id="74753" name="AutoShape 1"/>
              <p:cNvSpPr>
                <a:spLocks/>
              </p:cNvSpPr>
              <p:nvPr/>
            </p:nvSpPr>
            <p:spPr bwMode="auto">
              <a:xfrm>
                <a:off x="867" y="949"/>
                <a:ext cx="977" cy="68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384"/>
                    </a:moveTo>
                    <a:lnTo>
                      <a:pt x="21066" y="13924"/>
                    </a:lnTo>
                    <a:lnTo>
                      <a:pt x="2194" y="21600"/>
                    </a:lnTo>
                    <a:lnTo>
                      <a:pt x="0" y="11104"/>
                    </a:lnTo>
                    <a:lnTo>
                      <a:pt x="2523" y="8059"/>
                    </a:lnTo>
                    <a:lnTo>
                      <a:pt x="9835" y="0"/>
                    </a:lnTo>
                    <a:cubicBezTo>
                      <a:pt x="9835" y="0"/>
                      <a:pt x="21600" y="384"/>
                      <a:pt x="21600" y="384"/>
                    </a:cubicBezTo>
                    <a:close/>
                    <a:moveTo>
                      <a:pt x="21600" y="384"/>
                    </a:moveTo>
                  </a:path>
                </a:pathLst>
              </a:cu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54" name="AutoShape 2"/>
              <p:cNvSpPr>
                <a:spLocks/>
              </p:cNvSpPr>
              <p:nvPr/>
            </p:nvSpPr>
            <p:spPr bwMode="auto">
              <a:xfrm>
                <a:off x="0" y="431"/>
                <a:ext cx="988" cy="120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3970"/>
                    </a:moveTo>
                    <a:lnTo>
                      <a:pt x="21275" y="21600"/>
                    </a:lnTo>
                    <a:cubicBezTo>
                      <a:pt x="20334" y="20317"/>
                      <a:pt x="19145" y="19103"/>
                      <a:pt x="17736" y="17980"/>
                    </a:cubicBezTo>
                    <a:cubicBezTo>
                      <a:pt x="16334" y="16862"/>
                      <a:pt x="14715" y="15836"/>
                      <a:pt x="12904" y="14923"/>
                    </a:cubicBezTo>
                    <a:cubicBezTo>
                      <a:pt x="11098" y="14014"/>
                      <a:pt x="9101" y="13219"/>
                      <a:pt x="6942" y="12563"/>
                    </a:cubicBezTo>
                    <a:cubicBezTo>
                      <a:pt x="4785" y="11906"/>
                      <a:pt x="2464" y="11388"/>
                      <a:pt x="0" y="11030"/>
                    </a:cubicBezTo>
                    <a:lnTo>
                      <a:pt x="83" y="3404"/>
                    </a:lnTo>
                    <a:lnTo>
                      <a:pt x="17065" y="0"/>
                    </a:lnTo>
                    <a:cubicBezTo>
                      <a:pt x="17065" y="0"/>
                      <a:pt x="21600" y="13970"/>
                      <a:pt x="21600" y="13970"/>
                    </a:cubicBezTo>
                    <a:close/>
                    <a:moveTo>
                      <a:pt x="21600" y="13970"/>
                    </a:moveTo>
                  </a:path>
                </a:pathLst>
              </a:custGeom>
              <a:solidFill>
                <a:srgbClr val="747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55" name="AutoShape 3"/>
              <p:cNvSpPr>
                <a:spLocks/>
              </p:cNvSpPr>
              <p:nvPr/>
            </p:nvSpPr>
            <p:spPr bwMode="auto">
              <a:xfrm>
                <a:off x="0" y="0"/>
                <a:ext cx="1848" cy="120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537" y="0"/>
                    </a:moveTo>
                    <a:cubicBezTo>
                      <a:pt x="4710" y="576"/>
                      <a:pt x="6751" y="1375"/>
                      <a:pt x="8649" y="2391"/>
                    </a:cubicBezTo>
                    <a:cubicBezTo>
                      <a:pt x="10552" y="3408"/>
                      <a:pt x="12310" y="4643"/>
                      <a:pt x="13914" y="6084"/>
                    </a:cubicBezTo>
                    <a:cubicBezTo>
                      <a:pt x="15524" y="7532"/>
                      <a:pt x="16978" y="9190"/>
                      <a:pt x="18261" y="11047"/>
                    </a:cubicBezTo>
                    <a:cubicBezTo>
                      <a:pt x="19550" y="12915"/>
                      <a:pt x="20669" y="14987"/>
                      <a:pt x="21600" y="17254"/>
                    </a:cubicBezTo>
                    <a:lnTo>
                      <a:pt x="11514" y="21600"/>
                    </a:lnTo>
                    <a:cubicBezTo>
                      <a:pt x="11004" y="20310"/>
                      <a:pt x="10359" y="19091"/>
                      <a:pt x="9598" y="17963"/>
                    </a:cubicBezTo>
                    <a:cubicBezTo>
                      <a:pt x="8839" y="16839"/>
                      <a:pt x="7962" y="15808"/>
                      <a:pt x="6983" y="14892"/>
                    </a:cubicBezTo>
                    <a:cubicBezTo>
                      <a:pt x="6006" y="13980"/>
                      <a:pt x="4926" y="13181"/>
                      <a:pt x="3757" y="12522"/>
                    </a:cubicBezTo>
                    <a:cubicBezTo>
                      <a:pt x="2590" y="11864"/>
                      <a:pt x="1334" y="11342"/>
                      <a:pt x="0" y="10983"/>
                    </a:cubicBezTo>
                    <a:cubicBezTo>
                      <a:pt x="0" y="10983"/>
                      <a:pt x="2537" y="0"/>
                      <a:pt x="2537" y="0"/>
                    </a:cubicBezTo>
                    <a:close/>
                    <a:moveTo>
                      <a:pt x="2537" y="0"/>
                    </a:moveTo>
                  </a:path>
                </a:pathLst>
              </a:cu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4759" name="Group 7"/>
            <p:cNvGrpSpPr>
              <a:grpSpLocks/>
            </p:cNvGrpSpPr>
            <p:nvPr/>
          </p:nvGrpSpPr>
          <p:grpSpPr bwMode="auto">
            <a:xfrm>
              <a:off x="3177778" y="4437063"/>
              <a:ext cx="2357438" cy="1384300"/>
              <a:chOff x="0" y="0"/>
              <a:chExt cx="3960" cy="1744"/>
            </a:xfrm>
          </p:grpSpPr>
          <p:sp>
            <p:nvSpPr>
              <p:cNvPr id="74757" name="AutoShape 5"/>
              <p:cNvSpPr>
                <a:spLocks/>
              </p:cNvSpPr>
              <p:nvPr/>
            </p:nvSpPr>
            <p:spPr bwMode="auto">
              <a:xfrm>
                <a:off x="0" y="517"/>
                <a:ext cx="3960" cy="12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4722"/>
                    </a:moveTo>
                    <a:lnTo>
                      <a:pt x="21486" y="13183"/>
                    </a:lnTo>
                    <a:cubicBezTo>
                      <a:pt x="20792" y="14583"/>
                      <a:pt x="20056" y="15810"/>
                      <a:pt x="19289" y="16861"/>
                    </a:cubicBezTo>
                    <a:cubicBezTo>
                      <a:pt x="18518" y="17915"/>
                      <a:pt x="17717" y="18793"/>
                      <a:pt x="16894" y="19494"/>
                    </a:cubicBezTo>
                    <a:cubicBezTo>
                      <a:pt x="16069" y="20197"/>
                      <a:pt x="15224" y="20724"/>
                      <a:pt x="14369" y="21074"/>
                    </a:cubicBezTo>
                    <a:cubicBezTo>
                      <a:pt x="13513" y="21424"/>
                      <a:pt x="12647" y="21600"/>
                      <a:pt x="11783" y="21600"/>
                    </a:cubicBezTo>
                    <a:cubicBezTo>
                      <a:pt x="10679" y="21600"/>
                      <a:pt x="9577" y="21313"/>
                      <a:pt x="8499" y="20751"/>
                    </a:cubicBezTo>
                    <a:cubicBezTo>
                      <a:pt x="7424" y="20187"/>
                      <a:pt x="6374" y="19347"/>
                      <a:pt x="5371" y="18236"/>
                    </a:cubicBezTo>
                    <a:cubicBezTo>
                      <a:pt x="4372" y="17127"/>
                      <a:pt x="3421" y="15750"/>
                      <a:pt x="2539" y="14114"/>
                    </a:cubicBezTo>
                    <a:cubicBezTo>
                      <a:pt x="1661" y="12482"/>
                      <a:pt x="853" y="10596"/>
                      <a:pt x="136" y="8460"/>
                    </a:cubicBezTo>
                    <a:lnTo>
                      <a:pt x="0" y="0"/>
                    </a:lnTo>
                    <a:lnTo>
                      <a:pt x="10960" y="1869"/>
                    </a:lnTo>
                    <a:cubicBezTo>
                      <a:pt x="10960" y="1869"/>
                      <a:pt x="21600" y="4722"/>
                      <a:pt x="21600" y="4722"/>
                    </a:cubicBezTo>
                    <a:close/>
                    <a:moveTo>
                      <a:pt x="21600" y="4722"/>
                    </a:moveTo>
                  </a:path>
                </a:pathLst>
              </a:custGeom>
              <a:solidFill>
                <a:srgbClr val="747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58" name="AutoShape 6"/>
              <p:cNvSpPr>
                <a:spLocks/>
              </p:cNvSpPr>
              <p:nvPr/>
            </p:nvSpPr>
            <p:spPr bwMode="auto">
              <a:xfrm>
                <a:off x="0" y="0"/>
                <a:ext cx="3960" cy="125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4772" y="0"/>
                    </a:moveTo>
                    <a:cubicBezTo>
                      <a:pt x="5061" y="814"/>
                      <a:pt x="5381" y="1579"/>
                      <a:pt x="5727" y="2289"/>
                    </a:cubicBezTo>
                    <a:cubicBezTo>
                      <a:pt x="6073" y="2997"/>
                      <a:pt x="6447" y="3651"/>
                      <a:pt x="6845" y="4238"/>
                    </a:cubicBezTo>
                    <a:cubicBezTo>
                      <a:pt x="7245" y="4824"/>
                      <a:pt x="7670" y="5347"/>
                      <a:pt x="8117" y="5794"/>
                    </a:cubicBezTo>
                    <a:cubicBezTo>
                      <a:pt x="8565" y="6239"/>
                      <a:pt x="9035" y="6609"/>
                      <a:pt x="9525" y="6896"/>
                    </a:cubicBezTo>
                    <a:cubicBezTo>
                      <a:pt x="9716" y="7007"/>
                      <a:pt x="9907" y="7105"/>
                      <a:pt x="10097" y="7184"/>
                    </a:cubicBezTo>
                    <a:cubicBezTo>
                      <a:pt x="10288" y="7268"/>
                      <a:pt x="10478" y="7337"/>
                      <a:pt x="10668" y="7391"/>
                    </a:cubicBezTo>
                    <a:cubicBezTo>
                      <a:pt x="10859" y="7445"/>
                      <a:pt x="11048" y="7484"/>
                      <a:pt x="11238" y="7512"/>
                    </a:cubicBezTo>
                    <a:cubicBezTo>
                      <a:pt x="11427" y="7538"/>
                      <a:pt x="11617" y="7553"/>
                      <a:pt x="11804" y="7553"/>
                    </a:cubicBezTo>
                    <a:cubicBezTo>
                      <a:pt x="12347" y="7553"/>
                      <a:pt x="12882" y="7441"/>
                      <a:pt x="13406" y="7229"/>
                    </a:cubicBezTo>
                    <a:cubicBezTo>
                      <a:pt x="13929" y="7017"/>
                      <a:pt x="14440" y="6703"/>
                      <a:pt x="14933" y="6293"/>
                    </a:cubicBezTo>
                    <a:cubicBezTo>
                      <a:pt x="15426" y="5883"/>
                      <a:pt x="15900" y="5380"/>
                      <a:pt x="16352" y="4792"/>
                    </a:cubicBezTo>
                    <a:cubicBezTo>
                      <a:pt x="16802" y="4201"/>
                      <a:pt x="17229" y="3527"/>
                      <a:pt x="17627" y="2772"/>
                    </a:cubicBezTo>
                    <a:lnTo>
                      <a:pt x="21600" y="13377"/>
                    </a:lnTo>
                    <a:cubicBezTo>
                      <a:pt x="20898" y="14748"/>
                      <a:pt x="20153" y="15946"/>
                      <a:pt x="19377" y="16974"/>
                    </a:cubicBezTo>
                    <a:cubicBezTo>
                      <a:pt x="18598" y="18002"/>
                      <a:pt x="17787" y="18860"/>
                      <a:pt x="16954" y="19546"/>
                    </a:cubicBezTo>
                    <a:cubicBezTo>
                      <a:pt x="16120" y="20231"/>
                      <a:pt x="15265" y="20745"/>
                      <a:pt x="14400" y="21087"/>
                    </a:cubicBezTo>
                    <a:cubicBezTo>
                      <a:pt x="13534" y="21430"/>
                      <a:pt x="12658" y="21600"/>
                      <a:pt x="11783" y="21600"/>
                    </a:cubicBezTo>
                    <a:cubicBezTo>
                      <a:pt x="10665" y="21600"/>
                      <a:pt x="9551" y="21322"/>
                      <a:pt x="8461" y="20771"/>
                    </a:cubicBezTo>
                    <a:cubicBezTo>
                      <a:pt x="7372" y="20221"/>
                      <a:pt x="6310" y="19401"/>
                      <a:pt x="5296" y="18315"/>
                    </a:cubicBezTo>
                    <a:cubicBezTo>
                      <a:pt x="4284" y="17233"/>
                      <a:pt x="3322" y="15888"/>
                      <a:pt x="2431" y="14289"/>
                    </a:cubicBezTo>
                    <a:cubicBezTo>
                      <a:pt x="1543" y="12697"/>
                      <a:pt x="725" y="10853"/>
                      <a:pt x="0" y="8769"/>
                    </a:cubicBezTo>
                    <a:cubicBezTo>
                      <a:pt x="0" y="8769"/>
                      <a:pt x="4772" y="0"/>
                      <a:pt x="4772" y="0"/>
                    </a:cubicBezTo>
                    <a:close/>
                    <a:moveTo>
                      <a:pt x="4772" y="0"/>
                    </a:moveTo>
                  </a:path>
                </a:pathLst>
              </a:cu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4764" name="Group 12"/>
            <p:cNvGrpSpPr>
              <a:grpSpLocks/>
            </p:cNvGrpSpPr>
            <p:nvPr/>
          </p:nvGrpSpPr>
          <p:grpSpPr bwMode="auto">
            <a:xfrm>
              <a:off x="5455444" y="3190875"/>
              <a:ext cx="919163" cy="1962150"/>
              <a:chOff x="0" y="0"/>
              <a:chExt cx="1544" cy="2472"/>
            </a:xfrm>
          </p:grpSpPr>
          <p:sp>
            <p:nvSpPr>
              <p:cNvPr id="74760" name="AutoShape 8"/>
              <p:cNvSpPr>
                <a:spLocks/>
              </p:cNvSpPr>
              <p:nvPr/>
            </p:nvSpPr>
            <p:spPr bwMode="auto">
              <a:xfrm>
                <a:off x="398" y="266"/>
                <a:ext cx="471" cy="87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5418" y="21600"/>
                    </a:moveTo>
                    <a:cubicBezTo>
                      <a:pt x="5489" y="20645"/>
                      <a:pt x="5418" y="19698"/>
                      <a:pt x="5210" y="18759"/>
                    </a:cubicBezTo>
                    <a:cubicBezTo>
                      <a:pt x="5008" y="17826"/>
                      <a:pt x="4675" y="16903"/>
                      <a:pt x="4213" y="15992"/>
                    </a:cubicBezTo>
                    <a:cubicBezTo>
                      <a:pt x="3752" y="15084"/>
                      <a:pt x="3166" y="14188"/>
                      <a:pt x="2462" y="13311"/>
                    </a:cubicBezTo>
                    <a:cubicBezTo>
                      <a:pt x="1760" y="12437"/>
                      <a:pt x="935" y="11578"/>
                      <a:pt x="0" y="10741"/>
                    </a:cubicBezTo>
                    <a:lnTo>
                      <a:pt x="694" y="0"/>
                    </a:lnTo>
                    <a:lnTo>
                      <a:pt x="21600" y="3198"/>
                    </a:lnTo>
                    <a:cubicBezTo>
                      <a:pt x="21600" y="3198"/>
                      <a:pt x="5418" y="21600"/>
                      <a:pt x="5418" y="21600"/>
                    </a:cubicBezTo>
                    <a:close/>
                    <a:moveTo>
                      <a:pt x="5418" y="21600"/>
                    </a:moveTo>
                  </a:path>
                </a:pathLst>
              </a:cu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1" name="AutoShape 9"/>
              <p:cNvSpPr>
                <a:spLocks/>
              </p:cNvSpPr>
              <p:nvPr/>
            </p:nvSpPr>
            <p:spPr bwMode="auto">
              <a:xfrm>
                <a:off x="3" y="1480"/>
                <a:ext cx="689" cy="9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2145"/>
                    </a:moveTo>
                    <a:lnTo>
                      <a:pt x="20989" y="21600"/>
                    </a:lnTo>
                    <a:lnTo>
                      <a:pt x="0" y="9460"/>
                    </a:lnTo>
                    <a:lnTo>
                      <a:pt x="359" y="0"/>
                    </a:lnTo>
                    <a:cubicBezTo>
                      <a:pt x="359" y="0"/>
                      <a:pt x="21600" y="12145"/>
                      <a:pt x="21600" y="12145"/>
                    </a:cubicBezTo>
                    <a:close/>
                    <a:moveTo>
                      <a:pt x="21600" y="12145"/>
                    </a:moveTo>
                  </a:path>
                </a:pathLst>
              </a:cu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2" name="AutoShape 10"/>
              <p:cNvSpPr>
                <a:spLocks/>
              </p:cNvSpPr>
              <p:nvPr/>
            </p:nvSpPr>
            <p:spPr bwMode="auto">
              <a:xfrm>
                <a:off x="670" y="825"/>
                <a:ext cx="857" cy="164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20902" y="5699"/>
                    </a:lnTo>
                    <a:cubicBezTo>
                      <a:pt x="20722" y="7169"/>
                      <a:pt x="20148" y="8625"/>
                      <a:pt x="19185" y="10051"/>
                    </a:cubicBezTo>
                    <a:cubicBezTo>
                      <a:pt x="18220" y="11483"/>
                      <a:pt x="16861" y="12884"/>
                      <a:pt x="15121" y="14233"/>
                    </a:cubicBezTo>
                    <a:cubicBezTo>
                      <a:pt x="13371" y="15588"/>
                      <a:pt x="11233" y="16892"/>
                      <a:pt x="8718" y="18125"/>
                    </a:cubicBezTo>
                    <a:cubicBezTo>
                      <a:pt x="6190" y="19362"/>
                      <a:pt x="3280" y="20527"/>
                      <a:pt x="0" y="21600"/>
                    </a:cubicBezTo>
                    <a:lnTo>
                      <a:pt x="476" y="15907"/>
                    </a:lnTo>
                    <a:lnTo>
                      <a:pt x="3896" y="4272"/>
                    </a:lnTo>
                    <a:cubicBezTo>
                      <a:pt x="3896" y="4272"/>
                      <a:pt x="21419" y="1470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AEB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3" name="AutoShape 11"/>
              <p:cNvSpPr>
                <a:spLocks/>
              </p:cNvSpPr>
              <p:nvPr/>
            </p:nvSpPr>
            <p:spPr bwMode="auto">
              <a:xfrm>
                <a:off x="0" y="0"/>
                <a:ext cx="1544" cy="2065"/>
              </a:xfrm>
              <a:custGeom>
                <a:avLst/>
                <a:gdLst/>
                <a:ahLst/>
                <a:cxnLst/>
                <a:rect l="0" t="0" r="r" b="b"/>
                <a:pathLst>
                  <a:path w="21408" h="21600">
                    <a:moveTo>
                      <a:pt x="18248" y="0"/>
                    </a:moveTo>
                    <a:cubicBezTo>
                      <a:pt x="19811" y="1856"/>
                      <a:pt x="20788" y="3771"/>
                      <a:pt x="21191" y="5687"/>
                    </a:cubicBezTo>
                    <a:cubicBezTo>
                      <a:pt x="21600" y="7622"/>
                      <a:pt x="21428" y="9557"/>
                      <a:pt x="20689" y="11434"/>
                    </a:cubicBezTo>
                    <a:cubicBezTo>
                      <a:pt x="19944" y="13329"/>
                      <a:pt x="18624" y="15164"/>
                      <a:pt x="16743" y="16874"/>
                    </a:cubicBezTo>
                    <a:cubicBezTo>
                      <a:pt x="14848" y="18599"/>
                      <a:pt x="12388" y="20197"/>
                      <a:pt x="9384" y="21600"/>
                    </a:cubicBezTo>
                    <a:lnTo>
                      <a:pt x="0" y="15602"/>
                    </a:lnTo>
                    <a:cubicBezTo>
                      <a:pt x="839" y="15220"/>
                      <a:pt x="1624" y="14805"/>
                      <a:pt x="2346" y="14357"/>
                    </a:cubicBezTo>
                    <a:cubicBezTo>
                      <a:pt x="3066" y="13909"/>
                      <a:pt x="3723" y="13429"/>
                      <a:pt x="4308" y="12921"/>
                    </a:cubicBezTo>
                    <a:cubicBezTo>
                      <a:pt x="4890" y="12414"/>
                      <a:pt x="5403" y="11879"/>
                      <a:pt x="5834" y="11317"/>
                    </a:cubicBezTo>
                    <a:cubicBezTo>
                      <a:pt x="6263" y="10758"/>
                      <a:pt x="6613" y="10172"/>
                      <a:pt x="6873" y="9564"/>
                    </a:cubicBezTo>
                    <a:cubicBezTo>
                      <a:pt x="7132" y="8958"/>
                      <a:pt x="7294" y="8353"/>
                      <a:pt x="7363" y="7753"/>
                    </a:cubicBezTo>
                    <a:cubicBezTo>
                      <a:pt x="7431" y="7155"/>
                      <a:pt x="7408" y="6562"/>
                      <a:pt x="7300" y="5980"/>
                    </a:cubicBezTo>
                    <a:cubicBezTo>
                      <a:pt x="7193" y="5397"/>
                      <a:pt x="6999" y="4825"/>
                      <a:pt x="6727" y="4268"/>
                    </a:cubicBezTo>
                    <a:cubicBezTo>
                      <a:pt x="6455" y="3713"/>
                      <a:pt x="6105" y="3171"/>
                      <a:pt x="5681" y="2648"/>
                    </a:cubicBezTo>
                    <a:cubicBezTo>
                      <a:pt x="5681" y="2648"/>
                      <a:pt x="18248" y="0"/>
                      <a:pt x="18248" y="0"/>
                    </a:cubicBezTo>
                    <a:close/>
                    <a:moveTo>
                      <a:pt x="18248" y="0"/>
                    </a:moveTo>
                  </a:path>
                </a:pathLst>
              </a:custGeom>
              <a:solidFill>
                <a:srgbClr val="747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4770" name="Group 18"/>
            <p:cNvGrpSpPr>
              <a:grpSpLocks/>
            </p:cNvGrpSpPr>
            <p:nvPr/>
          </p:nvGrpSpPr>
          <p:grpSpPr bwMode="auto">
            <a:xfrm>
              <a:off x="2714625" y="1673225"/>
              <a:ext cx="2176463" cy="3073400"/>
              <a:chOff x="0" y="0"/>
              <a:chExt cx="3656" cy="3872"/>
            </a:xfrm>
          </p:grpSpPr>
          <p:sp>
            <p:nvSpPr>
              <p:cNvPr id="74765" name="AutoShape 13"/>
              <p:cNvSpPr>
                <a:spLocks/>
              </p:cNvSpPr>
              <p:nvPr/>
            </p:nvSpPr>
            <p:spPr bwMode="auto">
              <a:xfrm>
                <a:off x="0" y="2176"/>
                <a:ext cx="926" cy="16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4286" y="14966"/>
                    </a:moveTo>
                    <a:lnTo>
                      <a:pt x="14916" y="21600"/>
                    </a:lnTo>
                    <a:cubicBezTo>
                      <a:pt x="12671" y="20469"/>
                      <a:pt x="10700" y="19292"/>
                      <a:pt x="8995" y="18079"/>
                    </a:cubicBezTo>
                    <a:cubicBezTo>
                      <a:pt x="7297" y="16871"/>
                      <a:pt x="5866" y="15628"/>
                      <a:pt x="4696" y="14363"/>
                    </a:cubicBezTo>
                    <a:cubicBezTo>
                      <a:pt x="3532" y="13102"/>
                      <a:pt x="2626" y="11818"/>
                      <a:pt x="1973" y="10525"/>
                    </a:cubicBezTo>
                    <a:cubicBezTo>
                      <a:pt x="1325" y="9236"/>
                      <a:pt x="928" y="7936"/>
                      <a:pt x="774" y="6638"/>
                    </a:cubicBezTo>
                    <a:lnTo>
                      <a:pt x="0" y="0"/>
                    </a:lnTo>
                    <a:lnTo>
                      <a:pt x="21600" y="8388"/>
                    </a:lnTo>
                    <a:cubicBezTo>
                      <a:pt x="21600" y="8388"/>
                      <a:pt x="14286" y="14966"/>
                      <a:pt x="14286" y="14966"/>
                    </a:cubicBezTo>
                    <a:close/>
                    <a:moveTo>
                      <a:pt x="14286" y="14966"/>
                    </a:moveTo>
                  </a:path>
                </a:pathLst>
              </a:custGeom>
              <a:solidFill>
                <a:srgbClr val="C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6" name="AutoShape 14"/>
              <p:cNvSpPr>
                <a:spLocks/>
              </p:cNvSpPr>
              <p:nvPr/>
            </p:nvSpPr>
            <p:spPr bwMode="auto">
              <a:xfrm>
                <a:off x="1036" y="466"/>
                <a:ext cx="2363" cy="21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3769"/>
                    </a:moveTo>
                    <a:lnTo>
                      <a:pt x="21557" y="9015"/>
                    </a:lnTo>
                    <a:cubicBezTo>
                      <a:pt x="21235" y="8953"/>
                      <a:pt x="20912" y="8899"/>
                      <a:pt x="20591" y="8853"/>
                    </a:cubicBezTo>
                    <a:cubicBezTo>
                      <a:pt x="20268" y="8808"/>
                      <a:pt x="19946" y="8769"/>
                      <a:pt x="19626" y="8738"/>
                    </a:cubicBezTo>
                    <a:cubicBezTo>
                      <a:pt x="19305" y="8708"/>
                      <a:pt x="18984" y="8686"/>
                      <a:pt x="18665" y="8671"/>
                    </a:cubicBezTo>
                    <a:cubicBezTo>
                      <a:pt x="18346" y="8656"/>
                      <a:pt x="18026" y="8649"/>
                      <a:pt x="17711" y="8649"/>
                    </a:cubicBezTo>
                    <a:cubicBezTo>
                      <a:pt x="15963" y="8649"/>
                      <a:pt x="14253" y="8873"/>
                      <a:pt x="12639" y="9296"/>
                    </a:cubicBezTo>
                    <a:cubicBezTo>
                      <a:pt x="11023" y="9718"/>
                      <a:pt x="9500" y="10340"/>
                      <a:pt x="8132" y="11134"/>
                    </a:cubicBezTo>
                    <a:cubicBezTo>
                      <a:pt x="6760" y="11930"/>
                      <a:pt x="5541" y="12902"/>
                      <a:pt x="4540" y="14020"/>
                    </a:cubicBezTo>
                    <a:cubicBezTo>
                      <a:pt x="3532" y="15146"/>
                      <a:pt x="2744" y="16423"/>
                      <a:pt x="2237" y="17823"/>
                    </a:cubicBezTo>
                    <a:cubicBezTo>
                      <a:pt x="2123" y="18138"/>
                      <a:pt x="2026" y="18453"/>
                      <a:pt x="1944" y="18767"/>
                    </a:cubicBezTo>
                    <a:cubicBezTo>
                      <a:pt x="1863" y="19083"/>
                      <a:pt x="1797" y="19399"/>
                      <a:pt x="1747" y="19714"/>
                    </a:cubicBezTo>
                    <a:cubicBezTo>
                      <a:pt x="1697" y="20030"/>
                      <a:pt x="1662" y="20345"/>
                      <a:pt x="1643" y="20659"/>
                    </a:cubicBezTo>
                    <a:cubicBezTo>
                      <a:pt x="1623" y="20975"/>
                      <a:pt x="1620" y="21288"/>
                      <a:pt x="1630" y="21600"/>
                    </a:cubicBezTo>
                    <a:lnTo>
                      <a:pt x="0" y="14998"/>
                    </a:lnTo>
                    <a:lnTo>
                      <a:pt x="623" y="10508"/>
                    </a:lnTo>
                    <a:lnTo>
                      <a:pt x="4673" y="4115"/>
                    </a:lnTo>
                    <a:lnTo>
                      <a:pt x="17019" y="0"/>
                    </a:lnTo>
                    <a:cubicBezTo>
                      <a:pt x="17019" y="0"/>
                      <a:pt x="21600" y="3769"/>
                      <a:pt x="21600" y="3769"/>
                    </a:cubicBezTo>
                    <a:close/>
                    <a:moveTo>
                      <a:pt x="21600" y="3769"/>
                    </a:moveTo>
                  </a:path>
                </a:pathLst>
              </a:custGeom>
              <a:solidFill>
                <a:srgbClr val="C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7" name="AutoShape 15"/>
              <p:cNvSpPr>
                <a:spLocks/>
              </p:cNvSpPr>
              <p:nvPr/>
            </p:nvSpPr>
            <p:spPr bwMode="auto">
              <a:xfrm>
                <a:off x="0" y="0"/>
                <a:ext cx="3655" cy="3354"/>
              </a:xfrm>
              <a:custGeom>
                <a:avLst/>
                <a:gdLst/>
                <a:ahLst/>
                <a:cxnLst/>
                <a:rect l="0" t="0" r="r" b="b"/>
                <a:pathLst>
                  <a:path w="21460" h="21600">
                    <a:moveTo>
                      <a:pt x="17154" y="0"/>
                    </a:moveTo>
                    <a:cubicBezTo>
                      <a:pt x="17506" y="0"/>
                      <a:pt x="17861" y="8"/>
                      <a:pt x="18216" y="25"/>
                    </a:cubicBezTo>
                    <a:cubicBezTo>
                      <a:pt x="18573" y="43"/>
                      <a:pt x="18930" y="68"/>
                      <a:pt x="19289" y="102"/>
                    </a:cubicBezTo>
                    <a:cubicBezTo>
                      <a:pt x="19648" y="137"/>
                      <a:pt x="20009" y="179"/>
                      <a:pt x="20370" y="230"/>
                    </a:cubicBezTo>
                    <a:cubicBezTo>
                      <a:pt x="20732" y="282"/>
                      <a:pt x="21096" y="341"/>
                      <a:pt x="21460" y="410"/>
                    </a:cubicBezTo>
                    <a:lnTo>
                      <a:pt x="19869" y="5213"/>
                    </a:lnTo>
                    <a:cubicBezTo>
                      <a:pt x="19659" y="5173"/>
                      <a:pt x="19451" y="5139"/>
                      <a:pt x="19241" y="5109"/>
                    </a:cubicBezTo>
                    <a:cubicBezTo>
                      <a:pt x="19032" y="5080"/>
                      <a:pt x="18824" y="5056"/>
                      <a:pt x="18616" y="5037"/>
                    </a:cubicBezTo>
                    <a:cubicBezTo>
                      <a:pt x="18407" y="5017"/>
                      <a:pt x="18199" y="5003"/>
                      <a:pt x="17991" y="4993"/>
                    </a:cubicBezTo>
                    <a:cubicBezTo>
                      <a:pt x="17784" y="4984"/>
                      <a:pt x="17578" y="4979"/>
                      <a:pt x="17372" y="4979"/>
                    </a:cubicBezTo>
                    <a:cubicBezTo>
                      <a:pt x="16238" y="4979"/>
                      <a:pt x="15128" y="5123"/>
                      <a:pt x="14080" y="5392"/>
                    </a:cubicBezTo>
                    <a:cubicBezTo>
                      <a:pt x="13030" y="5662"/>
                      <a:pt x="12042" y="6059"/>
                      <a:pt x="11154" y="6566"/>
                    </a:cubicBezTo>
                    <a:cubicBezTo>
                      <a:pt x="10264" y="7075"/>
                      <a:pt x="9472" y="7697"/>
                      <a:pt x="8821" y="8412"/>
                    </a:cubicBezTo>
                    <a:cubicBezTo>
                      <a:pt x="8168" y="9131"/>
                      <a:pt x="7655" y="9947"/>
                      <a:pt x="7325" y="10842"/>
                    </a:cubicBezTo>
                    <a:cubicBezTo>
                      <a:pt x="7090" y="11482"/>
                      <a:pt x="6962" y="12127"/>
                      <a:pt x="6933" y="12765"/>
                    </a:cubicBezTo>
                    <a:cubicBezTo>
                      <a:pt x="6904" y="13404"/>
                      <a:pt x="6975" y="14038"/>
                      <a:pt x="7140" y="14652"/>
                    </a:cubicBezTo>
                    <a:cubicBezTo>
                      <a:pt x="7303" y="15270"/>
                      <a:pt x="7561" y="15868"/>
                      <a:pt x="7903" y="16435"/>
                    </a:cubicBezTo>
                    <a:cubicBezTo>
                      <a:pt x="8246" y="17005"/>
                      <a:pt x="8675" y="17544"/>
                      <a:pt x="9181" y="18039"/>
                    </a:cubicBezTo>
                    <a:lnTo>
                      <a:pt x="3614" y="21600"/>
                    </a:lnTo>
                    <a:cubicBezTo>
                      <a:pt x="2117" y="20102"/>
                      <a:pt x="1097" y="18440"/>
                      <a:pt x="533" y="16723"/>
                    </a:cubicBezTo>
                    <a:cubicBezTo>
                      <a:pt x="-26" y="15027"/>
                      <a:pt x="-140" y="13278"/>
                      <a:pt x="165" y="11580"/>
                    </a:cubicBezTo>
                    <a:cubicBezTo>
                      <a:pt x="467" y="9901"/>
                      <a:pt x="1179" y="8271"/>
                      <a:pt x="2277" y="6785"/>
                    </a:cubicBezTo>
                    <a:cubicBezTo>
                      <a:pt x="3363" y="5312"/>
                      <a:pt x="4830" y="3979"/>
                      <a:pt x="6658" y="2875"/>
                    </a:cubicBezTo>
                    <a:cubicBezTo>
                      <a:pt x="7452" y="2395"/>
                      <a:pt x="8270" y="1976"/>
                      <a:pt x="9111" y="1616"/>
                    </a:cubicBezTo>
                    <a:cubicBezTo>
                      <a:pt x="9949" y="1258"/>
                      <a:pt x="10810" y="959"/>
                      <a:pt x="11689" y="720"/>
                    </a:cubicBezTo>
                    <a:cubicBezTo>
                      <a:pt x="12567" y="480"/>
                      <a:pt x="13463" y="300"/>
                      <a:pt x="14376" y="180"/>
                    </a:cubicBezTo>
                    <a:cubicBezTo>
                      <a:pt x="15287" y="61"/>
                      <a:pt x="16214" y="0"/>
                      <a:pt x="17154" y="0"/>
                    </a:cubicBezTo>
                    <a:close/>
                    <a:moveTo>
                      <a:pt x="17154" y="0"/>
                    </a:moveTo>
                  </a:path>
                </a:pathLst>
              </a:custGeom>
              <a:solidFill>
                <a:srgbClr val="911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8" name="AutoShape 16"/>
              <p:cNvSpPr>
                <a:spLocks/>
              </p:cNvSpPr>
              <p:nvPr/>
            </p:nvSpPr>
            <p:spPr bwMode="auto">
              <a:xfrm>
                <a:off x="611" y="2797"/>
                <a:ext cx="964" cy="107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242" y="0"/>
                    </a:moveTo>
                    <a:lnTo>
                      <a:pt x="21600" y="10481"/>
                    </a:lnTo>
                    <a:lnTo>
                      <a:pt x="605" y="21600"/>
                    </a:lnTo>
                    <a:lnTo>
                      <a:pt x="0" y="11123"/>
                    </a:lnTo>
                    <a:cubicBezTo>
                      <a:pt x="0" y="11123"/>
                      <a:pt x="21242" y="0"/>
                      <a:pt x="21242" y="0"/>
                    </a:cubicBezTo>
                    <a:close/>
                    <a:moveTo>
                      <a:pt x="21242" y="0"/>
                    </a:moveTo>
                  </a:path>
                </a:pathLst>
              </a:custGeom>
              <a:solidFill>
                <a:srgbClr val="6B0D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4769" name="AutoShape 17"/>
              <p:cNvSpPr>
                <a:spLocks/>
              </p:cNvSpPr>
              <p:nvPr/>
            </p:nvSpPr>
            <p:spPr bwMode="auto">
              <a:xfrm>
                <a:off x="3376" y="47"/>
                <a:ext cx="280" cy="129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21013" y="8871"/>
                    </a:lnTo>
                    <a:lnTo>
                      <a:pt x="0" y="21600"/>
                    </a:lnTo>
                    <a:lnTo>
                      <a:pt x="365" y="12718"/>
                    </a:lnTo>
                    <a:cubicBezTo>
                      <a:pt x="365" y="12718"/>
                      <a:pt x="21600" y="0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solidFill>
                <a:srgbClr val="6B0D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74776" name="Group 24"/>
          <p:cNvGrpSpPr>
            <a:grpSpLocks/>
          </p:cNvGrpSpPr>
          <p:nvPr/>
        </p:nvGrpSpPr>
        <p:grpSpPr bwMode="auto">
          <a:xfrm>
            <a:off x="551321" y="1400175"/>
            <a:ext cx="2096034" cy="1708150"/>
            <a:chOff x="401" y="0"/>
            <a:chExt cx="3520" cy="2152"/>
          </a:xfrm>
        </p:grpSpPr>
        <p:sp>
          <p:nvSpPr>
            <p:cNvPr id="74773" name="Rectangle 21"/>
            <p:cNvSpPr>
              <a:spLocks/>
            </p:cNvSpPr>
            <p:nvPr/>
          </p:nvSpPr>
          <p:spPr bwMode="auto">
            <a:xfrm>
              <a:off x="402" y="0"/>
              <a:ext cx="34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ONE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74774" name="Rectangle 22"/>
            <p:cNvSpPr>
              <a:spLocks/>
            </p:cNvSpPr>
            <p:nvPr/>
          </p:nvSpPr>
          <p:spPr bwMode="auto">
            <a:xfrm>
              <a:off x="401" y="368"/>
              <a:ext cx="352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74780" name="Group 28"/>
          <p:cNvGrpSpPr>
            <a:grpSpLocks/>
          </p:cNvGrpSpPr>
          <p:nvPr/>
        </p:nvGrpSpPr>
        <p:grpSpPr bwMode="auto">
          <a:xfrm>
            <a:off x="551321" y="4206875"/>
            <a:ext cx="2096034" cy="1708150"/>
            <a:chOff x="401" y="0"/>
            <a:chExt cx="3520" cy="2152"/>
          </a:xfrm>
        </p:grpSpPr>
        <p:sp>
          <p:nvSpPr>
            <p:cNvPr id="74777" name="Rectangle 25"/>
            <p:cNvSpPr>
              <a:spLocks/>
            </p:cNvSpPr>
            <p:nvPr/>
          </p:nvSpPr>
          <p:spPr bwMode="auto">
            <a:xfrm>
              <a:off x="402" y="0"/>
              <a:ext cx="326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THREE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74778" name="Rectangle 26"/>
            <p:cNvSpPr>
              <a:spLocks/>
            </p:cNvSpPr>
            <p:nvPr/>
          </p:nvSpPr>
          <p:spPr bwMode="auto">
            <a:xfrm>
              <a:off x="401" y="368"/>
              <a:ext cx="352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74784" name="Group 32"/>
          <p:cNvGrpSpPr>
            <a:grpSpLocks/>
          </p:cNvGrpSpPr>
          <p:nvPr/>
        </p:nvGrpSpPr>
        <p:grpSpPr bwMode="auto">
          <a:xfrm>
            <a:off x="6737804" y="1400175"/>
            <a:ext cx="2096039" cy="1708150"/>
            <a:chOff x="369" y="0"/>
            <a:chExt cx="3520" cy="2152"/>
          </a:xfrm>
        </p:grpSpPr>
        <p:sp>
          <p:nvSpPr>
            <p:cNvPr id="74781" name="Rectangle 29"/>
            <p:cNvSpPr>
              <a:spLocks/>
            </p:cNvSpPr>
            <p:nvPr/>
          </p:nvSpPr>
          <p:spPr bwMode="auto">
            <a:xfrm>
              <a:off x="370" y="0"/>
              <a:ext cx="340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TWO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74782" name="Rectangle 30"/>
            <p:cNvSpPr>
              <a:spLocks/>
            </p:cNvSpPr>
            <p:nvPr/>
          </p:nvSpPr>
          <p:spPr bwMode="auto">
            <a:xfrm>
              <a:off x="369" y="368"/>
              <a:ext cx="352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74788" name="Group 36"/>
          <p:cNvGrpSpPr>
            <a:grpSpLocks/>
          </p:cNvGrpSpPr>
          <p:nvPr/>
        </p:nvGrpSpPr>
        <p:grpSpPr bwMode="auto">
          <a:xfrm>
            <a:off x="6737804" y="4206875"/>
            <a:ext cx="2096039" cy="1708150"/>
            <a:chOff x="369" y="0"/>
            <a:chExt cx="3520" cy="2152"/>
          </a:xfrm>
        </p:grpSpPr>
        <p:sp>
          <p:nvSpPr>
            <p:cNvPr id="74785" name="Rectangle 33"/>
            <p:cNvSpPr>
              <a:spLocks/>
            </p:cNvSpPr>
            <p:nvPr/>
          </p:nvSpPr>
          <p:spPr bwMode="auto">
            <a:xfrm>
              <a:off x="370" y="0"/>
              <a:ext cx="338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FOUR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74786" name="Rectangle 34"/>
            <p:cNvSpPr>
              <a:spLocks/>
            </p:cNvSpPr>
            <p:nvPr/>
          </p:nvSpPr>
          <p:spPr bwMode="auto">
            <a:xfrm>
              <a:off x="369" y="368"/>
              <a:ext cx="352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39" name="Rectangle 2"/>
          <p:cNvSpPr>
            <a:spLocks/>
          </p:cNvSpPr>
          <p:nvPr/>
        </p:nvSpPr>
        <p:spPr bwMode="auto">
          <a:xfrm>
            <a:off x="1910443" y="381907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SEVEN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04" name="Group 28"/>
          <p:cNvGrpSpPr>
            <a:grpSpLocks/>
          </p:cNvGrpSpPr>
          <p:nvPr/>
        </p:nvGrpSpPr>
        <p:grpSpPr bwMode="auto">
          <a:xfrm>
            <a:off x="3823692" y="1484313"/>
            <a:ext cx="4572000" cy="3486150"/>
            <a:chOff x="0" y="0"/>
            <a:chExt cx="7680" cy="4392"/>
          </a:xfrm>
        </p:grpSpPr>
        <p:grpSp>
          <p:nvGrpSpPr>
            <p:cNvPr id="75785" name="Group 9"/>
            <p:cNvGrpSpPr>
              <a:grpSpLocks/>
            </p:cNvGrpSpPr>
            <p:nvPr/>
          </p:nvGrpSpPr>
          <p:grpSpPr bwMode="auto">
            <a:xfrm>
              <a:off x="6013" y="0"/>
              <a:ext cx="1667" cy="4391"/>
              <a:chOff x="0" y="0"/>
              <a:chExt cx="1666" cy="4391"/>
            </a:xfrm>
          </p:grpSpPr>
          <p:sp>
            <p:nvSpPr>
              <p:cNvPr id="75777" name="AutoShape 1"/>
              <p:cNvSpPr>
                <a:spLocks/>
              </p:cNvSpPr>
              <p:nvPr/>
            </p:nvSpPr>
            <p:spPr bwMode="auto">
              <a:xfrm>
                <a:off x="833" y="0"/>
                <a:ext cx="833" cy="40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78" name="AutoShape 2"/>
              <p:cNvSpPr>
                <a:spLocks/>
              </p:cNvSpPr>
              <p:nvPr/>
            </p:nvSpPr>
            <p:spPr bwMode="auto">
              <a:xfrm>
                <a:off x="0" y="0"/>
                <a:ext cx="832" cy="40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79" name="AutoShape 3"/>
              <p:cNvSpPr>
                <a:spLocks/>
              </p:cNvSpPr>
              <p:nvPr/>
            </p:nvSpPr>
            <p:spPr bwMode="auto">
              <a:xfrm>
                <a:off x="0" y="252"/>
                <a:ext cx="832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0" name="AutoShape 4"/>
              <p:cNvSpPr>
                <a:spLocks/>
              </p:cNvSpPr>
              <p:nvPr/>
            </p:nvSpPr>
            <p:spPr bwMode="auto">
              <a:xfrm>
                <a:off x="833" y="252"/>
                <a:ext cx="833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1" name="AutoShape 5"/>
              <p:cNvSpPr>
                <a:spLocks/>
              </p:cNvSpPr>
              <p:nvPr/>
            </p:nvSpPr>
            <p:spPr bwMode="auto">
              <a:xfrm>
                <a:off x="833" y="2752"/>
                <a:ext cx="833" cy="127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5947"/>
                    </a:lnTo>
                    <a:lnTo>
                      <a:pt x="0" y="0"/>
                    </a:lnTo>
                    <a:lnTo>
                      <a:pt x="21600" y="4216"/>
                    </a:lnTo>
                    <a:cubicBezTo>
                      <a:pt x="21600" y="4216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2" name="AutoShape 6"/>
              <p:cNvSpPr>
                <a:spLocks/>
              </p:cNvSpPr>
              <p:nvPr/>
            </p:nvSpPr>
            <p:spPr bwMode="auto">
              <a:xfrm>
                <a:off x="0" y="2752"/>
                <a:ext cx="832" cy="127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5952"/>
                    </a:lnTo>
                    <a:lnTo>
                      <a:pt x="21600" y="0"/>
                    </a:lnTo>
                    <a:lnTo>
                      <a:pt x="0" y="4213"/>
                    </a:lnTo>
                    <a:cubicBezTo>
                      <a:pt x="0" y="42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3" name="AutoShape 7"/>
              <p:cNvSpPr>
                <a:spLocks/>
              </p:cNvSpPr>
              <p:nvPr/>
            </p:nvSpPr>
            <p:spPr bwMode="auto">
              <a:xfrm>
                <a:off x="0" y="3024"/>
                <a:ext cx="832" cy="136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6207"/>
                    </a:lnTo>
                    <a:lnTo>
                      <a:pt x="0" y="0"/>
                    </a:lnTo>
                    <a:lnTo>
                      <a:pt x="21600" y="4022"/>
                    </a:lnTo>
                    <a:cubicBezTo>
                      <a:pt x="21600" y="402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4" name="AutoShape 8"/>
              <p:cNvSpPr>
                <a:spLocks/>
              </p:cNvSpPr>
              <p:nvPr/>
            </p:nvSpPr>
            <p:spPr bwMode="auto">
              <a:xfrm>
                <a:off x="833" y="3024"/>
                <a:ext cx="833" cy="136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6207"/>
                    </a:lnTo>
                    <a:lnTo>
                      <a:pt x="21600" y="0"/>
                    </a:lnTo>
                    <a:lnTo>
                      <a:pt x="0" y="4022"/>
                    </a:lnTo>
                    <a:cubicBezTo>
                      <a:pt x="0" y="402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5794" name="Group 18"/>
            <p:cNvGrpSpPr>
              <a:grpSpLocks/>
            </p:cNvGrpSpPr>
            <p:nvPr/>
          </p:nvGrpSpPr>
          <p:grpSpPr bwMode="auto">
            <a:xfrm>
              <a:off x="3063" y="7"/>
              <a:ext cx="1667" cy="4381"/>
              <a:chOff x="0" y="0"/>
              <a:chExt cx="1666" cy="4380"/>
            </a:xfrm>
          </p:grpSpPr>
          <p:sp>
            <p:nvSpPr>
              <p:cNvPr id="75786" name="AutoShape 10"/>
              <p:cNvSpPr>
                <a:spLocks/>
              </p:cNvSpPr>
              <p:nvPr/>
            </p:nvSpPr>
            <p:spPr bwMode="auto">
              <a:xfrm>
                <a:off x="833" y="0"/>
                <a:ext cx="833" cy="40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3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C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7" name="AutoShape 11"/>
              <p:cNvSpPr>
                <a:spLocks/>
              </p:cNvSpPr>
              <p:nvPr/>
            </p:nvSpPr>
            <p:spPr bwMode="auto">
              <a:xfrm>
                <a:off x="0" y="0"/>
                <a:ext cx="832" cy="40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911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8" name="AutoShape 12"/>
              <p:cNvSpPr>
                <a:spLocks/>
              </p:cNvSpPr>
              <p:nvPr/>
            </p:nvSpPr>
            <p:spPr bwMode="auto">
              <a:xfrm>
                <a:off x="0" y="252"/>
                <a:ext cx="832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6B0D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9" name="AutoShape 13"/>
              <p:cNvSpPr>
                <a:spLocks/>
              </p:cNvSpPr>
              <p:nvPr/>
            </p:nvSpPr>
            <p:spPr bwMode="auto">
              <a:xfrm>
                <a:off x="833" y="252"/>
                <a:ext cx="833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911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0" name="AutoShape 14"/>
              <p:cNvSpPr>
                <a:spLocks/>
              </p:cNvSpPr>
              <p:nvPr/>
            </p:nvSpPr>
            <p:spPr bwMode="auto">
              <a:xfrm>
                <a:off x="833" y="2210"/>
                <a:ext cx="833" cy="182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7653"/>
                    </a:lnTo>
                    <a:lnTo>
                      <a:pt x="0" y="0"/>
                    </a:lnTo>
                    <a:lnTo>
                      <a:pt x="21600" y="2943"/>
                    </a:lnTo>
                    <a:cubicBezTo>
                      <a:pt x="21600" y="2943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C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1" name="AutoShape 15"/>
              <p:cNvSpPr>
                <a:spLocks/>
              </p:cNvSpPr>
              <p:nvPr/>
            </p:nvSpPr>
            <p:spPr bwMode="auto">
              <a:xfrm>
                <a:off x="0" y="2210"/>
                <a:ext cx="832" cy="18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7655"/>
                    </a:lnTo>
                    <a:lnTo>
                      <a:pt x="21600" y="0"/>
                    </a:lnTo>
                    <a:lnTo>
                      <a:pt x="0" y="2942"/>
                    </a:lnTo>
                    <a:cubicBezTo>
                      <a:pt x="0" y="294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911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rgbClr val="91131F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2" name="AutoShape 16"/>
              <p:cNvSpPr>
                <a:spLocks/>
              </p:cNvSpPr>
              <p:nvPr/>
            </p:nvSpPr>
            <p:spPr bwMode="auto">
              <a:xfrm>
                <a:off x="0" y="2462"/>
                <a:ext cx="832" cy="191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7757"/>
                    </a:lnTo>
                    <a:lnTo>
                      <a:pt x="0" y="0"/>
                    </a:lnTo>
                    <a:lnTo>
                      <a:pt x="21600" y="2866"/>
                    </a:lnTo>
                    <a:cubicBezTo>
                      <a:pt x="21600" y="2866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6B0D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3" name="AutoShape 17"/>
              <p:cNvSpPr>
                <a:spLocks/>
              </p:cNvSpPr>
              <p:nvPr/>
            </p:nvSpPr>
            <p:spPr bwMode="auto">
              <a:xfrm>
                <a:off x="833" y="2462"/>
                <a:ext cx="833" cy="191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7757"/>
                    </a:lnTo>
                    <a:lnTo>
                      <a:pt x="21600" y="0"/>
                    </a:lnTo>
                    <a:lnTo>
                      <a:pt x="0" y="2866"/>
                    </a:lnTo>
                    <a:cubicBezTo>
                      <a:pt x="0" y="2866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911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5803" name="Group 27"/>
            <p:cNvGrpSpPr>
              <a:grpSpLocks/>
            </p:cNvGrpSpPr>
            <p:nvPr/>
          </p:nvGrpSpPr>
          <p:grpSpPr bwMode="auto">
            <a:xfrm>
              <a:off x="0" y="7"/>
              <a:ext cx="1666" cy="4385"/>
              <a:chOff x="0" y="0"/>
              <a:chExt cx="1666" cy="4384"/>
            </a:xfrm>
          </p:grpSpPr>
          <p:sp>
            <p:nvSpPr>
              <p:cNvPr id="75795" name="AutoShape 19"/>
              <p:cNvSpPr>
                <a:spLocks/>
              </p:cNvSpPr>
              <p:nvPr/>
            </p:nvSpPr>
            <p:spPr bwMode="auto">
              <a:xfrm>
                <a:off x="833" y="0"/>
                <a:ext cx="833" cy="40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6" name="AutoShape 20"/>
              <p:cNvSpPr>
                <a:spLocks/>
              </p:cNvSpPr>
              <p:nvPr/>
            </p:nvSpPr>
            <p:spPr bwMode="auto">
              <a:xfrm>
                <a:off x="0" y="0"/>
                <a:ext cx="832" cy="40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7" name="AutoShape 21"/>
              <p:cNvSpPr>
                <a:spLocks/>
              </p:cNvSpPr>
              <p:nvPr/>
            </p:nvSpPr>
            <p:spPr bwMode="auto">
              <a:xfrm>
                <a:off x="0" y="252"/>
                <a:ext cx="832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8" name="AutoShape 22"/>
              <p:cNvSpPr>
                <a:spLocks/>
              </p:cNvSpPr>
              <p:nvPr/>
            </p:nvSpPr>
            <p:spPr bwMode="auto">
              <a:xfrm>
                <a:off x="833" y="252"/>
                <a:ext cx="833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9" name="AutoShape 23"/>
              <p:cNvSpPr>
                <a:spLocks/>
              </p:cNvSpPr>
              <p:nvPr/>
            </p:nvSpPr>
            <p:spPr bwMode="auto">
              <a:xfrm>
                <a:off x="833" y="1240"/>
                <a:ext cx="833" cy="280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025"/>
                    </a:lnTo>
                    <a:lnTo>
                      <a:pt x="0" y="0"/>
                    </a:lnTo>
                    <a:lnTo>
                      <a:pt x="21600" y="1921"/>
                    </a:lnTo>
                    <a:cubicBezTo>
                      <a:pt x="21600" y="1921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800" name="AutoShape 24"/>
              <p:cNvSpPr>
                <a:spLocks/>
              </p:cNvSpPr>
              <p:nvPr/>
            </p:nvSpPr>
            <p:spPr bwMode="auto">
              <a:xfrm>
                <a:off x="0" y="1240"/>
                <a:ext cx="832" cy="280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025"/>
                    </a:lnTo>
                    <a:lnTo>
                      <a:pt x="21600" y="0"/>
                    </a:lnTo>
                    <a:lnTo>
                      <a:pt x="0" y="1920"/>
                    </a:lnTo>
                    <a:cubicBezTo>
                      <a:pt x="0" y="1920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801" name="AutoShape 25"/>
              <p:cNvSpPr>
                <a:spLocks/>
              </p:cNvSpPr>
              <p:nvPr/>
            </p:nvSpPr>
            <p:spPr bwMode="auto">
              <a:xfrm>
                <a:off x="0" y="1492"/>
                <a:ext cx="832" cy="28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050"/>
                    </a:lnTo>
                    <a:lnTo>
                      <a:pt x="0" y="0"/>
                    </a:lnTo>
                    <a:lnTo>
                      <a:pt x="21600" y="1902"/>
                    </a:lnTo>
                    <a:cubicBezTo>
                      <a:pt x="21600" y="190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802" name="AutoShape 26"/>
              <p:cNvSpPr>
                <a:spLocks/>
              </p:cNvSpPr>
              <p:nvPr/>
            </p:nvSpPr>
            <p:spPr bwMode="auto">
              <a:xfrm>
                <a:off x="825" y="1492"/>
                <a:ext cx="833" cy="28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050"/>
                    </a:lnTo>
                    <a:lnTo>
                      <a:pt x="21600" y="0"/>
                    </a:lnTo>
                    <a:lnTo>
                      <a:pt x="0" y="1902"/>
                    </a:lnTo>
                    <a:cubicBezTo>
                      <a:pt x="0" y="190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75814" name="Group 38"/>
          <p:cNvGrpSpPr>
            <a:grpSpLocks/>
          </p:cNvGrpSpPr>
          <p:nvPr/>
        </p:nvGrpSpPr>
        <p:grpSpPr bwMode="auto">
          <a:xfrm>
            <a:off x="3537942" y="5121275"/>
            <a:ext cx="5148263" cy="1276350"/>
            <a:chOff x="0" y="0"/>
            <a:chExt cx="8648" cy="1608"/>
          </a:xfrm>
        </p:grpSpPr>
        <p:grpSp>
          <p:nvGrpSpPr>
            <p:cNvPr id="75807" name="Group 31"/>
            <p:cNvGrpSpPr>
              <a:grpSpLocks/>
            </p:cNvGrpSpPr>
            <p:nvPr/>
          </p:nvGrpSpPr>
          <p:grpSpPr bwMode="auto">
            <a:xfrm>
              <a:off x="0" y="0"/>
              <a:ext cx="2632" cy="1608"/>
              <a:chOff x="0" y="0"/>
              <a:chExt cx="2632" cy="1608"/>
            </a:xfrm>
          </p:grpSpPr>
          <p:sp>
            <p:nvSpPr>
              <p:cNvPr id="75805" name="Rectangle 29"/>
              <p:cNvSpPr>
                <a:spLocks/>
              </p:cNvSpPr>
              <p:nvPr/>
            </p:nvSpPr>
            <p:spPr bwMode="auto">
              <a:xfrm>
                <a:off x="0" y="432"/>
                <a:ext cx="2632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Nullam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placerat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lectus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euismod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gravida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Proin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porttitor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semper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auctor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dignissim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fringilla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sem.</a:t>
                </a:r>
              </a:p>
            </p:txBody>
          </p:sp>
          <p:sp>
            <p:nvSpPr>
              <p:cNvPr id="75806" name="Rectangle 30"/>
              <p:cNvSpPr>
                <a:spLocks/>
              </p:cNvSpPr>
              <p:nvPr/>
            </p:nvSpPr>
            <p:spPr bwMode="auto">
              <a:xfrm>
                <a:off x="228" y="0"/>
                <a:ext cx="2149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TITLE ONE</a:t>
                </a:r>
                <a:endPara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endParaRPr>
              </a:p>
            </p:txBody>
          </p:sp>
        </p:grpSp>
        <p:grpSp>
          <p:nvGrpSpPr>
            <p:cNvPr id="75810" name="Group 34"/>
            <p:cNvGrpSpPr>
              <a:grpSpLocks/>
            </p:cNvGrpSpPr>
            <p:nvPr/>
          </p:nvGrpSpPr>
          <p:grpSpPr bwMode="auto">
            <a:xfrm>
              <a:off x="3056" y="0"/>
              <a:ext cx="2632" cy="1608"/>
              <a:chOff x="0" y="0"/>
              <a:chExt cx="2632" cy="1608"/>
            </a:xfrm>
          </p:grpSpPr>
          <p:sp>
            <p:nvSpPr>
              <p:cNvPr id="75808" name="Rectangle 32"/>
              <p:cNvSpPr>
                <a:spLocks/>
              </p:cNvSpPr>
              <p:nvPr/>
            </p:nvSpPr>
            <p:spPr bwMode="auto">
              <a:xfrm>
                <a:off x="0" y="432"/>
                <a:ext cx="2632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Nullam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placerat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lectus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euismod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gravida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Proin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porttitor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semper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auctor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dignissim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</a:t>
                </a:r>
                <a:r>
                  <a:rPr lang="en-US" sz="900" dirty="0" err="1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fringilla</a:t>
                </a:r>
                <a:r>
                  <a:rPr lang="en-US" sz="900" dirty="0">
                    <a:solidFill>
                      <a:srgbClr val="91131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sem.</a:t>
                </a:r>
              </a:p>
            </p:txBody>
          </p:sp>
          <p:sp>
            <p:nvSpPr>
              <p:cNvPr id="75809" name="Rectangle 33"/>
              <p:cNvSpPr>
                <a:spLocks/>
              </p:cNvSpPr>
              <p:nvPr/>
            </p:nvSpPr>
            <p:spPr bwMode="auto">
              <a:xfrm>
                <a:off x="304" y="0"/>
                <a:ext cx="2000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00" dirty="0">
                    <a:solidFill>
                      <a:srgbClr val="91131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TITLE TWO</a:t>
                </a:r>
                <a:endParaRPr lang="en-US" sz="15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endParaRPr>
              </a:p>
            </p:txBody>
          </p:sp>
        </p:grpSp>
        <p:grpSp>
          <p:nvGrpSpPr>
            <p:cNvPr id="75813" name="Group 37"/>
            <p:cNvGrpSpPr>
              <a:grpSpLocks/>
            </p:cNvGrpSpPr>
            <p:nvPr/>
          </p:nvGrpSpPr>
          <p:grpSpPr bwMode="auto">
            <a:xfrm>
              <a:off x="6016" y="0"/>
              <a:ext cx="2632" cy="1608"/>
              <a:chOff x="0" y="0"/>
              <a:chExt cx="2632" cy="1608"/>
            </a:xfrm>
          </p:grpSpPr>
          <p:sp>
            <p:nvSpPr>
              <p:cNvPr id="75811" name="Rectangle 35"/>
              <p:cNvSpPr>
                <a:spLocks/>
              </p:cNvSpPr>
              <p:nvPr/>
            </p:nvSpPr>
            <p:spPr bwMode="auto">
              <a:xfrm>
                <a:off x="0" y="432"/>
                <a:ext cx="2632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Nullam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placerat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lectus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euismod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gravida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Proin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porttitor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semper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auctor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dignissim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fringilla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sem.</a:t>
                </a:r>
              </a:p>
            </p:txBody>
          </p:sp>
          <p:sp>
            <p:nvSpPr>
              <p:cNvPr id="75812" name="Rectangle 36"/>
              <p:cNvSpPr>
                <a:spLocks/>
              </p:cNvSpPr>
              <p:nvPr/>
            </p:nvSpPr>
            <p:spPr bwMode="auto">
              <a:xfrm>
                <a:off x="144" y="0"/>
                <a:ext cx="2400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TITLE THREE</a:t>
                </a:r>
                <a:endPara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endParaRPr>
              </a:p>
            </p:txBody>
          </p:sp>
        </p:grpSp>
      </p:grpSp>
      <p:grpSp>
        <p:nvGrpSpPr>
          <p:cNvPr id="50" name="Group 34"/>
          <p:cNvGrpSpPr>
            <a:grpSpLocks/>
          </p:cNvGrpSpPr>
          <p:nvPr/>
        </p:nvGrpSpPr>
        <p:grpSpPr bwMode="auto">
          <a:xfrm>
            <a:off x="854444" y="1744776"/>
            <a:ext cx="2752130" cy="1870869"/>
            <a:chOff x="533" y="145"/>
            <a:chExt cx="4623" cy="2357"/>
          </a:xfrm>
        </p:grpSpPr>
        <p:sp>
          <p:nvSpPr>
            <p:cNvPr id="51" name="Rectangle 29"/>
            <p:cNvSpPr>
              <a:spLocks/>
            </p:cNvSpPr>
            <p:nvPr/>
          </p:nvSpPr>
          <p:spPr bwMode="auto">
            <a:xfrm>
              <a:off x="533" y="145"/>
              <a:ext cx="4588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90000"/>
                </a:lnSpc>
              </a:pPr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IMPORTANT TITLE HERE 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52" name="Rectangle 31"/>
            <p:cNvSpPr>
              <a:spLocks/>
            </p:cNvSpPr>
            <p:nvPr/>
          </p:nvSpPr>
          <p:spPr bwMode="auto">
            <a:xfrm>
              <a:off x="540" y="694"/>
              <a:ext cx="46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ante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egestas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eros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ac,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tempus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nibh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Integer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orci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massa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aliquam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b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</a:b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cursus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purus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tincidunt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ullamcorper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tristique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lacus. </a:t>
              </a:r>
            </a:p>
          </p:txBody>
        </p:sp>
      </p:grpSp>
      <p:sp>
        <p:nvSpPr>
          <p:cNvPr id="53" name="Rectangle 2"/>
          <p:cNvSpPr>
            <a:spLocks/>
          </p:cNvSpPr>
          <p:nvPr/>
        </p:nvSpPr>
        <p:spPr bwMode="auto">
          <a:xfrm>
            <a:off x="821871" y="418194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EIGHT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0" y="1814286"/>
            <a:ext cx="748393" cy="1778000"/>
          </a:xfrm>
          <a:prstGeom prst="rect">
            <a:avLst/>
          </a:prstGeom>
          <a:solidFill>
            <a:srgbClr val="91131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36" name="Group 12"/>
          <p:cNvGrpSpPr>
            <a:grpSpLocks/>
          </p:cNvGrpSpPr>
          <p:nvPr/>
        </p:nvGrpSpPr>
        <p:grpSpPr bwMode="auto">
          <a:xfrm>
            <a:off x="3757017" y="3891757"/>
            <a:ext cx="711994" cy="1985963"/>
            <a:chOff x="0" y="0"/>
            <a:chExt cx="1195" cy="2501"/>
          </a:xfrm>
        </p:grpSpPr>
        <p:grpSp>
          <p:nvGrpSpPr>
            <p:cNvPr id="77834" name="Group 10"/>
            <p:cNvGrpSpPr>
              <a:grpSpLocks/>
            </p:cNvGrpSpPr>
            <p:nvPr/>
          </p:nvGrpSpPr>
          <p:grpSpPr bwMode="auto">
            <a:xfrm>
              <a:off x="0" y="0"/>
              <a:ext cx="1195" cy="1968"/>
              <a:chOff x="0" y="0"/>
              <a:chExt cx="1195" cy="1968"/>
            </a:xfrm>
          </p:grpSpPr>
          <p:grpSp>
            <p:nvGrpSpPr>
              <p:cNvPr id="77827" name="Group 3"/>
              <p:cNvGrpSpPr>
                <a:grpSpLocks/>
              </p:cNvGrpSpPr>
              <p:nvPr/>
            </p:nvGrpSpPr>
            <p:grpSpPr bwMode="auto">
              <a:xfrm>
                <a:off x="0" y="975"/>
                <a:ext cx="1195" cy="993"/>
                <a:chOff x="0" y="0"/>
                <a:chExt cx="1195" cy="992"/>
              </a:xfrm>
            </p:grpSpPr>
            <p:sp>
              <p:nvSpPr>
                <p:cNvPr id="77825" name="AutoShape 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6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26" name="AutoShape 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30" name="Group 6"/>
              <p:cNvGrpSpPr>
                <a:grpSpLocks/>
              </p:cNvGrpSpPr>
              <p:nvPr/>
            </p:nvGrpSpPr>
            <p:grpSpPr bwMode="auto">
              <a:xfrm>
                <a:off x="0" y="487"/>
                <a:ext cx="1195" cy="993"/>
                <a:chOff x="0" y="0"/>
                <a:chExt cx="1195" cy="992"/>
              </a:xfrm>
            </p:grpSpPr>
            <p:sp>
              <p:nvSpPr>
                <p:cNvPr id="77828" name="AutoShape 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6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29" name="AutoShape 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33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831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6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32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77835" name="Rectangle 11"/>
            <p:cNvSpPr>
              <a:spLocks/>
            </p:cNvSpPr>
            <p:nvPr/>
          </p:nvSpPr>
          <p:spPr bwMode="auto">
            <a:xfrm>
              <a:off x="49" y="2109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30%</a:t>
              </a:r>
            </a:p>
          </p:txBody>
        </p:sp>
      </p:grpSp>
      <p:grpSp>
        <p:nvGrpSpPr>
          <p:cNvPr id="77854" name="Group 30"/>
          <p:cNvGrpSpPr>
            <a:grpSpLocks/>
          </p:cNvGrpSpPr>
          <p:nvPr/>
        </p:nvGrpSpPr>
        <p:grpSpPr bwMode="auto">
          <a:xfrm>
            <a:off x="4775002" y="3104357"/>
            <a:ext cx="721519" cy="2760663"/>
            <a:chOff x="0" y="0"/>
            <a:chExt cx="1212" cy="3477"/>
          </a:xfrm>
        </p:grpSpPr>
        <p:grpSp>
          <p:nvGrpSpPr>
            <p:cNvPr id="77852" name="Group 28"/>
            <p:cNvGrpSpPr>
              <a:grpSpLocks/>
            </p:cNvGrpSpPr>
            <p:nvPr/>
          </p:nvGrpSpPr>
          <p:grpSpPr bwMode="auto">
            <a:xfrm>
              <a:off x="0" y="0"/>
              <a:ext cx="1195" cy="2960"/>
              <a:chOff x="0" y="0"/>
              <a:chExt cx="1195" cy="2960"/>
            </a:xfrm>
          </p:grpSpPr>
          <p:grpSp>
            <p:nvGrpSpPr>
              <p:cNvPr id="77839" name="Group 15"/>
              <p:cNvGrpSpPr>
                <a:grpSpLocks/>
              </p:cNvGrpSpPr>
              <p:nvPr/>
            </p:nvGrpSpPr>
            <p:grpSpPr bwMode="auto">
              <a:xfrm>
                <a:off x="0" y="1967"/>
                <a:ext cx="1195" cy="993"/>
                <a:chOff x="0" y="0"/>
                <a:chExt cx="1195" cy="992"/>
              </a:xfrm>
            </p:grpSpPr>
            <p:sp>
              <p:nvSpPr>
                <p:cNvPr id="77837" name="AutoShape 1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38" name="AutoShape 1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42" name="Group 18"/>
              <p:cNvGrpSpPr>
                <a:grpSpLocks/>
              </p:cNvGrpSpPr>
              <p:nvPr/>
            </p:nvGrpSpPr>
            <p:grpSpPr bwMode="auto">
              <a:xfrm>
                <a:off x="0" y="1479"/>
                <a:ext cx="1195" cy="993"/>
                <a:chOff x="0" y="0"/>
                <a:chExt cx="1195" cy="992"/>
              </a:xfrm>
            </p:grpSpPr>
            <p:sp>
              <p:nvSpPr>
                <p:cNvPr id="77840" name="AutoShape 1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41" name="AutoShape 1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45" name="Group 21"/>
              <p:cNvGrpSpPr>
                <a:grpSpLocks/>
              </p:cNvGrpSpPr>
              <p:nvPr/>
            </p:nvGrpSpPr>
            <p:grpSpPr bwMode="auto">
              <a:xfrm>
                <a:off x="0" y="991"/>
                <a:ext cx="1195" cy="993"/>
                <a:chOff x="0" y="0"/>
                <a:chExt cx="1195" cy="992"/>
              </a:xfrm>
            </p:grpSpPr>
            <p:sp>
              <p:nvSpPr>
                <p:cNvPr id="77843" name="AutoShape 1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44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48" name="Group 24"/>
              <p:cNvGrpSpPr>
                <a:grpSpLocks/>
              </p:cNvGrpSpPr>
              <p:nvPr/>
            </p:nvGrpSpPr>
            <p:grpSpPr bwMode="auto">
              <a:xfrm>
                <a:off x="0" y="495"/>
                <a:ext cx="1195" cy="993"/>
                <a:chOff x="0" y="0"/>
                <a:chExt cx="1195" cy="992"/>
              </a:xfrm>
            </p:grpSpPr>
            <p:sp>
              <p:nvSpPr>
                <p:cNvPr id="77846" name="AutoShape 2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47" name="AutoShape 2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51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849" name="AutoShape 2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50" name="AutoShape 2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77853" name="Rectangle 29"/>
            <p:cNvSpPr>
              <a:spLocks/>
            </p:cNvSpPr>
            <p:nvPr/>
          </p:nvSpPr>
          <p:spPr bwMode="auto">
            <a:xfrm>
              <a:off x="116" y="3085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50%</a:t>
              </a:r>
            </a:p>
          </p:txBody>
        </p:sp>
      </p:grpSp>
      <p:grpSp>
        <p:nvGrpSpPr>
          <p:cNvPr id="77878" name="Group 54"/>
          <p:cNvGrpSpPr>
            <a:grpSpLocks/>
          </p:cNvGrpSpPr>
          <p:nvPr/>
        </p:nvGrpSpPr>
        <p:grpSpPr bwMode="auto">
          <a:xfrm>
            <a:off x="5792391" y="2323307"/>
            <a:ext cx="728067" cy="3541713"/>
            <a:chOff x="0" y="0"/>
            <a:chExt cx="1223" cy="4461"/>
          </a:xfrm>
        </p:grpSpPr>
        <p:grpSp>
          <p:nvGrpSpPr>
            <p:cNvPr id="77876" name="Group 52"/>
            <p:cNvGrpSpPr>
              <a:grpSpLocks/>
            </p:cNvGrpSpPr>
            <p:nvPr/>
          </p:nvGrpSpPr>
          <p:grpSpPr bwMode="auto">
            <a:xfrm>
              <a:off x="0" y="0"/>
              <a:ext cx="1195" cy="3944"/>
              <a:chOff x="0" y="0"/>
              <a:chExt cx="1195" cy="3944"/>
            </a:xfrm>
          </p:grpSpPr>
          <p:grpSp>
            <p:nvGrpSpPr>
              <p:cNvPr id="77857" name="Group 33"/>
              <p:cNvGrpSpPr>
                <a:grpSpLocks/>
              </p:cNvGrpSpPr>
              <p:nvPr/>
            </p:nvGrpSpPr>
            <p:grpSpPr bwMode="auto">
              <a:xfrm>
                <a:off x="0" y="2951"/>
                <a:ext cx="1195" cy="993"/>
                <a:chOff x="0" y="0"/>
                <a:chExt cx="1195" cy="992"/>
              </a:xfrm>
            </p:grpSpPr>
            <p:sp>
              <p:nvSpPr>
                <p:cNvPr id="77855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6B0D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56" name="AutoShape 3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9113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60" name="Group 36"/>
              <p:cNvGrpSpPr>
                <a:grpSpLocks/>
              </p:cNvGrpSpPr>
              <p:nvPr/>
            </p:nvGrpSpPr>
            <p:grpSpPr bwMode="auto">
              <a:xfrm>
                <a:off x="0" y="2463"/>
                <a:ext cx="1195" cy="993"/>
                <a:chOff x="0" y="0"/>
                <a:chExt cx="1195" cy="992"/>
              </a:xfrm>
            </p:grpSpPr>
            <p:sp>
              <p:nvSpPr>
                <p:cNvPr id="77858" name="AutoShape 3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6B0D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59" name="AutoShape 3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9113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63" name="Group 39"/>
              <p:cNvGrpSpPr>
                <a:grpSpLocks/>
              </p:cNvGrpSpPr>
              <p:nvPr/>
            </p:nvGrpSpPr>
            <p:grpSpPr bwMode="auto">
              <a:xfrm>
                <a:off x="0" y="1975"/>
                <a:ext cx="1195" cy="993"/>
                <a:chOff x="0" y="0"/>
                <a:chExt cx="1195" cy="992"/>
              </a:xfrm>
            </p:grpSpPr>
            <p:sp>
              <p:nvSpPr>
                <p:cNvPr id="77861" name="AutoShape 3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6B0D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62" name="AutoShape 3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9113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66" name="Group 42"/>
              <p:cNvGrpSpPr>
                <a:grpSpLocks/>
              </p:cNvGrpSpPr>
              <p:nvPr/>
            </p:nvGrpSpPr>
            <p:grpSpPr bwMode="auto">
              <a:xfrm>
                <a:off x="0" y="1479"/>
                <a:ext cx="1195" cy="993"/>
                <a:chOff x="0" y="0"/>
                <a:chExt cx="1195" cy="992"/>
              </a:xfrm>
            </p:grpSpPr>
            <p:sp>
              <p:nvSpPr>
                <p:cNvPr id="77864" name="AutoShape 4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6B0D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65" name="AutoShape 4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9113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69" name="Group 45"/>
              <p:cNvGrpSpPr>
                <a:grpSpLocks/>
              </p:cNvGrpSpPr>
              <p:nvPr/>
            </p:nvGrpSpPr>
            <p:grpSpPr bwMode="auto">
              <a:xfrm>
                <a:off x="0" y="983"/>
                <a:ext cx="1195" cy="993"/>
                <a:chOff x="0" y="0"/>
                <a:chExt cx="1195" cy="992"/>
              </a:xfrm>
            </p:grpSpPr>
            <p:sp>
              <p:nvSpPr>
                <p:cNvPr id="77867" name="AutoShape 4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6B0D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68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9113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72" name="Group 48"/>
              <p:cNvGrpSpPr>
                <a:grpSpLocks/>
              </p:cNvGrpSpPr>
              <p:nvPr/>
            </p:nvGrpSpPr>
            <p:grpSpPr bwMode="auto">
              <a:xfrm>
                <a:off x="0" y="503"/>
                <a:ext cx="1195" cy="993"/>
                <a:chOff x="0" y="0"/>
                <a:chExt cx="1195" cy="992"/>
              </a:xfrm>
            </p:grpSpPr>
            <p:sp>
              <p:nvSpPr>
                <p:cNvPr id="77870" name="AutoShape 4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6B0D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71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9113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75" name="Group 51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873" name="AutoShape 4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6B0D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74" name="AutoShape 5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9113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77877" name="Rectangle 53"/>
            <p:cNvSpPr>
              <a:spLocks/>
            </p:cNvSpPr>
            <p:nvPr/>
          </p:nvSpPr>
          <p:spPr bwMode="auto">
            <a:xfrm>
              <a:off x="127" y="4069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70%</a:t>
              </a:r>
            </a:p>
          </p:txBody>
        </p:sp>
      </p:grpSp>
      <p:grpSp>
        <p:nvGrpSpPr>
          <p:cNvPr id="77896" name="Group 72"/>
          <p:cNvGrpSpPr>
            <a:grpSpLocks/>
          </p:cNvGrpSpPr>
          <p:nvPr/>
        </p:nvGrpSpPr>
        <p:grpSpPr bwMode="auto">
          <a:xfrm>
            <a:off x="7889081" y="3104357"/>
            <a:ext cx="711399" cy="2760663"/>
            <a:chOff x="0" y="0"/>
            <a:chExt cx="1195" cy="3477"/>
          </a:xfrm>
        </p:grpSpPr>
        <p:grpSp>
          <p:nvGrpSpPr>
            <p:cNvPr id="77894" name="Group 70"/>
            <p:cNvGrpSpPr>
              <a:grpSpLocks/>
            </p:cNvGrpSpPr>
            <p:nvPr/>
          </p:nvGrpSpPr>
          <p:grpSpPr bwMode="auto">
            <a:xfrm>
              <a:off x="0" y="0"/>
              <a:ext cx="1195" cy="2960"/>
              <a:chOff x="0" y="0"/>
              <a:chExt cx="1195" cy="2960"/>
            </a:xfrm>
          </p:grpSpPr>
          <p:grpSp>
            <p:nvGrpSpPr>
              <p:cNvPr id="77881" name="Group 57"/>
              <p:cNvGrpSpPr>
                <a:grpSpLocks/>
              </p:cNvGrpSpPr>
              <p:nvPr/>
            </p:nvGrpSpPr>
            <p:grpSpPr bwMode="auto">
              <a:xfrm>
                <a:off x="0" y="1967"/>
                <a:ext cx="1195" cy="993"/>
                <a:chOff x="0" y="0"/>
                <a:chExt cx="1195" cy="992"/>
              </a:xfrm>
            </p:grpSpPr>
            <p:sp>
              <p:nvSpPr>
                <p:cNvPr id="77879" name="AutoShape 5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80" name="AutoShape 5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84" name="Group 60"/>
              <p:cNvGrpSpPr>
                <a:grpSpLocks/>
              </p:cNvGrpSpPr>
              <p:nvPr/>
            </p:nvGrpSpPr>
            <p:grpSpPr bwMode="auto">
              <a:xfrm>
                <a:off x="0" y="1479"/>
                <a:ext cx="1195" cy="993"/>
                <a:chOff x="0" y="0"/>
                <a:chExt cx="1195" cy="992"/>
              </a:xfrm>
            </p:grpSpPr>
            <p:sp>
              <p:nvSpPr>
                <p:cNvPr id="77882" name="AutoShape 5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83" name="AutoShape 5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87" name="Group 63"/>
              <p:cNvGrpSpPr>
                <a:grpSpLocks/>
              </p:cNvGrpSpPr>
              <p:nvPr/>
            </p:nvGrpSpPr>
            <p:grpSpPr bwMode="auto">
              <a:xfrm>
                <a:off x="0" y="991"/>
                <a:ext cx="1195" cy="993"/>
                <a:chOff x="0" y="0"/>
                <a:chExt cx="1195" cy="992"/>
              </a:xfrm>
            </p:grpSpPr>
            <p:sp>
              <p:nvSpPr>
                <p:cNvPr id="77885" name="AutoShape 6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86" name="AutoShape 6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90" name="Group 66"/>
              <p:cNvGrpSpPr>
                <a:grpSpLocks/>
              </p:cNvGrpSpPr>
              <p:nvPr/>
            </p:nvGrpSpPr>
            <p:grpSpPr bwMode="auto">
              <a:xfrm>
                <a:off x="0" y="495"/>
                <a:ext cx="1195" cy="993"/>
                <a:chOff x="0" y="0"/>
                <a:chExt cx="1195" cy="992"/>
              </a:xfrm>
            </p:grpSpPr>
            <p:sp>
              <p:nvSpPr>
                <p:cNvPr id="77888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89" name="AutoShape 6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93" name="Group 69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891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92" name="AutoShape 6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77895" name="Rectangle 71"/>
            <p:cNvSpPr>
              <a:spLocks/>
            </p:cNvSpPr>
            <p:nvPr/>
          </p:nvSpPr>
          <p:spPr bwMode="auto">
            <a:xfrm>
              <a:off x="77" y="3085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50%</a:t>
              </a:r>
            </a:p>
          </p:txBody>
        </p:sp>
      </p:grpSp>
      <p:grpSp>
        <p:nvGrpSpPr>
          <p:cNvPr id="77929" name="Group 105"/>
          <p:cNvGrpSpPr>
            <a:grpSpLocks/>
          </p:cNvGrpSpPr>
          <p:nvPr/>
        </p:nvGrpSpPr>
        <p:grpSpPr bwMode="auto">
          <a:xfrm>
            <a:off x="6823472" y="1142206"/>
            <a:ext cx="711994" cy="4735513"/>
            <a:chOff x="0" y="0"/>
            <a:chExt cx="1195" cy="5965"/>
          </a:xfrm>
        </p:grpSpPr>
        <p:sp>
          <p:nvSpPr>
            <p:cNvPr id="77897" name="Rectangle 73"/>
            <p:cNvSpPr>
              <a:spLocks/>
            </p:cNvSpPr>
            <p:nvPr/>
          </p:nvSpPr>
          <p:spPr bwMode="auto">
            <a:xfrm>
              <a:off x="91" y="5573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100%</a:t>
              </a:r>
            </a:p>
          </p:txBody>
        </p:sp>
        <p:grpSp>
          <p:nvGrpSpPr>
            <p:cNvPr id="77928" name="Group 104"/>
            <p:cNvGrpSpPr>
              <a:grpSpLocks/>
            </p:cNvGrpSpPr>
            <p:nvPr/>
          </p:nvGrpSpPr>
          <p:grpSpPr bwMode="auto">
            <a:xfrm>
              <a:off x="0" y="0"/>
              <a:ext cx="1195" cy="5431"/>
              <a:chOff x="0" y="0"/>
              <a:chExt cx="1195" cy="5431"/>
            </a:xfrm>
          </p:grpSpPr>
          <p:grpSp>
            <p:nvGrpSpPr>
              <p:cNvPr id="77900" name="Group 76"/>
              <p:cNvGrpSpPr>
                <a:grpSpLocks/>
              </p:cNvGrpSpPr>
              <p:nvPr/>
            </p:nvGrpSpPr>
            <p:grpSpPr bwMode="auto">
              <a:xfrm>
                <a:off x="0" y="4439"/>
                <a:ext cx="1195" cy="992"/>
                <a:chOff x="0" y="0"/>
                <a:chExt cx="1195" cy="992"/>
              </a:xfrm>
            </p:grpSpPr>
            <p:sp>
              <p:nvSpPr>
                <p:cNvPr id="77898" name="AutoShape 7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99" name="AutoShape 7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03" name="Group 79"/>
              <p:cNvGrpSpPr>
                <a:grpSpLocks/>
              </p:cNvGrpSpPr>
              <p:nvPr/>
            </p:nvGrpSpPr>
            <p:grpSpPr bwMode="auto">
              <a:xfrm>
                <a:off x="0" y="3951"/>
                <a:ext cx="1195" cy="993"/>
                <a:chOff x="0" y="0"/>
                <a:chExt cx="1195" cy="992"/>
              </a:xfrm>
            </p:grpSpPr>
            <p:sp>
              <p:nvSpPr>
                <p:cNvPr id="77901" name="AutoShape 7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02" name="AutoShape 7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06" name="Group 82"/>
              <p:cNvGrpSpPr>
                <a:grpSpLocks/>
              </p:cNvGrpSpPr>
              <p:nvPr/>
            </p:nvGrpSpPr>
            <p:grpSpPr bwMode="auto">
              <a:xfrm>
                <a:off x="0" y="3463"/>
                <a:ext cx="1195" cy="993"/>
                <a:chOff x="0" y="0"/>
                <a:chExt cx="1195" cy="992"/>
              </a:xfrm>
            </p:grpSpPr>
            <p:sp>
              <p:nvSpPr>
                <p:cNvPr id="77904" name="AutoShape 8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05" name="AutoShape 8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09" name="Group 85"/>
              <p:cNvGrpSpPr>
                <a:grpSpLocks/>
              </p:cNvGrpSpPr>
              <p:nvPr/>
            </p:nvGrpSpPr>
            <p:grpSpPr bwMode="auto">
              <a:xfrm>
                <a:off x="0" y="2967"/>
                <a:ext cx="1195" cy="993"/>
                <a:chOff x="0" y="0"/>
                <a:chExt cx="1195" cy="992"/>
              </a:xfrm>
            </p:grpSpPr>
            <p:sp>
              <p:nvSpPr>
                <p:cNvPr id="77907" name="AutoShape 8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08" name="AutoShape 8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12" name="Group 88"/>
              <p:cNvGrpSpPr>
                <a:grpSpLocks/>
              </p:cNvGrpSpPr>
              <p:nvPr/>
            </p:nvGrpSpPr>
            <p:grpSpPr bwMode="auto">
              <a:xfrm>
                <a:off x="0" y="2471"/>
                <a:ext cx="1195" cy="993"/>
                <a:chOff x="0" y="0"/>
                <a:chExt cx="1195" cy="992"/>
              </a:xfrm>
            </p:grpSpPr>
            <p:sp>
              <p:nvSpPr>
                <p:cNvPr id="77910" name="AutoShape 8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11" name="AutoShape 8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15" name="Group 91"/>
              <p:cNvGrpSpPr>
                <a:grpSpLocks/>
              </p:cNvGrpSpPr>
              <p:nvPr/>
            </p:nvGrpSpPr>
            <p:grpSpPr bwMode="auto">
              <a:xfrm>
                <a:off x="0" y="1991"/>
                <a:ext cx="1195" cy="993"/>
                <a:chOff x="0" y="0"/>
                <a:chExt cx="1195" cy="992"/>
              </a:xfrm>
            </p:grpSpPr>
            <p:sp>
              <p:nvSpPr>
                <p:cNvPr id="77913" name="AutoShape 8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14" name="AutoShape 9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18" name="Group 94"/>
              <p:cNvGrpSpPr>
                <a:grpSpLocks/>
              </p:cNvGrpSpPr>
              <p:nvPr/>
            </p:nvGrpSpPr>
            <p:grpSpPr bwMode="auto">
              <a:xfrm>
                <a:off x="0" y="1487"/>
                <a:ext cx="1195" cy="993"/>
                <a:chOff x="0" y="0"/>
                <a:chExt cx="1195" cy="992"/>
              </a:xfrm>
            </p:grpSpPr>
            <p:sp>
              <p:nvSpPr>
                <p:cNvPr id="77916" name="AutoShape 9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17" name="AutoShape 9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21" name="Group 97"/>
              <p:cNvGrpSpPr>
                <a:grpSpLocks/>
              </p:cNvGrpSpPr>
              <p:nvPr/>
            </p:nvGrpSpPr>
            <p:grpSpPr bwMode="auto">
              <a:xfrm>
                <a:off x="0" y="975"/>
                <a:ext cx="1195" cy="993"/>
                <a:chOff x="0" y="0"/>
                <a:chExt cx="1195" cy="992"/>
              </a:xfrm>
            </p:grpSpPr>
            <p:sp>
              <p:nvSpPr>
                <p:cNvPr id="77919" name="AutoShape 9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20" name="AutoShape 9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24" name="Group 100"/>
              <p:cNvGrpSpPr>
                <a:grpSpLocks/>
              </p:cNvGrpSpPr>
              <p:nvPr/>
            </p:nvGrpSpPr>
            <p:grpSpPr bwMode="auto">
              <a:xfrm>
                <a:off x="0" y="480"/>
                <a:ext cx="1195" cy="992"/>
                <a:chOff x="0" y="0"/>
                <a:chExt cx="1195" cy="992"/>
              </a:xfrm>
            </p:grpSpPr>
            <p:sp>
              <p:nvSpPr>
                <p:cNvPr id="77922" name="AutoShape 9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23" name="AutoShape 9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27" name="Group 103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925" name="AutoShape 10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26" name="AutoShape 10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77931" name="Rectangle 107"/>
          <p:cNvSpPr>
            <a:spLocks/>
          </p:cNvSpPr>
          <p:nvPr/>
        </p:nvSpPr>
        <p:spPr bwMode="auto">
          <a:xfrm>
            <a:off x="3662363" y="3425424"/>
            <a:ext cx="876300" cy="3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One</a:t>
            </a:r>
          </a:p>
        </p:txBody>
      </p:sp>
      <p:sp>
        <p:nvSpPr>
          <p:cNvPr id="77934" name="Rectangle 110"/>
          <p:cNvSpPr>
            <a:spLocks/>
          </p:cNvSpPr>
          <p:nvPr/>
        </p:nvSpPr>
        <p:spPr bwMode="auto">
          <a:xfrm>
            <a:off x="4681538" y="2739674"/>
            <a:ext cx="876300" cy="31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Two</a:t>
            </a:r>
          </a:p>
        </p:txBody>
      </p:sp>
      <p:sp>
        <p:nvSpPr>
          <p:cNvPr id="77937" name="Rectangle 113"/>
          <p:cNvSpPr>
            <a:spLocks/>
          </p:cNvSpPr>
          <p:nvPr/>
        </p:nvSpPr>
        <p:spPr bwMode="auto">
          <a:xfrm>
            <a:off x="5648325" y="1939567"/>
            <a:ext cx="995363" cy="31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Three</a:t>
            </a:r>
          </a:p>
        </p:txBody>
      </p:sp>
      <p:sp>
        <p:nvSpPr>
          <p:cNvPr id="77940" name="Rectangle 116"/>
          <p:cNvSpPr>
            <a:spLocks/>
          </p:cNvSpPr>
          <p:nvPr/>
        </p:nvSpPr>
        <p:spPr bwMode="auto">
          <a:xfrm>
            <a:off x="6681787" y="777511"/>
            <a:ext cx="995363" cy="31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Four</a:t>
            </a:r>
          </a:p>
        </p:txBody>
      </p:sp>
      <p:sp>
        <p:nvSpPr>
          <p:cNvPr id="77943" name="Rectangle 119"/>
          <p:cNvSpPr>
            <a:spLocks/>
          </p:cNvSpPr>
          <p:nvPr/>
        </p:nvSpPr>
        <p:spPr bwMode="auto">
          <a:xfrm>
            <a:off x="7748587" y="2726945"/>
            <a:ext cx="995363" cy="31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Five</a:t>
            </a:r>
          </a:p>
        </p:txBody>
      </p:sp>
      <p:grpSp>
        <p:nvGrpSpPr>
          <p:cNvPr id="132" name="Group 34"/>
          <p:cNvGrpSpPr>
            <a:grpSpLocks/>
          </p:cNvGrpSpPr>
          <p:nvPr/>
        </p:nvGrpSpPr>
        <p:grpSpPr bwMode="auto">
          <a:xfrm>
            <a:off x="854444" y="1744776"/>
            <a:ext cx="2996208" cy="1870869"/>
            <a:chOff x="533" y="145"/>
            <a:chExt cx="5033" cy="2357"/>
          </a:xfrm>
        </p:grpSpPr>
        <p:sp>
          <p:nvSpPr>
            <p:cNvPr id="133" name="Rectangle 29"/>
            <p:cNvSpPr>
              <a:spLocks/>
            </p:cNvSpPr>
            <p:nvPr/>
          </p:nvSpPr>
          <p:spPr bwMode="auto">
            <a:xfrm>
              <a:off x="533" y="145"/>
              <a:ext cx="5033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90000"/>
                </a:lnSpc>
              </a:pPr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IMPORTANT TITLE HERE 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134" name="Rectangle 31"/>
            <p:cNvSpPr>
              <a:spLocks/>
            </p:cNvSpPr>
            <p:nvPr/>
          </p:nvSpPr>
          <p:spPr bwMode="auto">
            <a:xfrm>
              <a:off x="540" y="694"/>
              <a:ext cx="46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ante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egestas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eros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ac,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tempus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nibh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Integer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orci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massa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aliquam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b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</a:b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cursus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purus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tincidunt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ullamcorper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tristique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lacus. </a:t>
              </a:r>
            </a:p>
          </p:txBody>
        </p:sp>
      </p:grpSp>
      <p:sp>
        <p:nvSpPr>
          <p:cNvPr id="135" name="Rectangle 2"/>
          <p:cNvSpPr>
            <a:spLocks/>
          </p:cNvSpPr>
          <p:nvPr/>
        </p:nvSpPr>
        <p:spPr bwMode="auto">
          <a:xfrm>
            <a:off x="821871" y="418194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NINE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0" y="1814286"/>
            <a:ext cx="748393" cy="1778000"/>
          </a:xfrm>
          <a:prstGeom prst="rect">
            <a:avLst/>
          </a:prstGeom>
          <a:solidFill>
            <a:srgbClr val="91131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0" y="-18805"/>
            <a:ext cx="9144000" cy="687680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3076" name="AutoShape 4"/>
          <p:cNvSpPr>
            <a:spLocks/>
          </p:cNvSpPr>
          <p:nvPr/>
        </p:nvSpPr>
        <p:spPr bwMode="auto">
          <a:xfrm>
            <a:off x="-23813" y="4335237"/>
            <a:ext cx="9167813" cy="1739900"/>
          </a:xfrm>
          <a:custGeom>
            <a:avLst/>
            <a:gdLst/>
            <a:ahLst/>
            <a:cxnLst/>
            <a:rect l="0" t="0" r="r" b="b"/>
            <a:pathLst>
              <a:path w="21600" h="20450">
                <a:moveTo>
                  <a:pt x="10804" y="-1150"/>
                </a:moveTo>
                <a:lnTo>
                  <a:pt x="10602" y="0"/>
                </a:lnTo>
                <a:lnTo>
                  <a:pt x="0" y="0"/>
                </a:lnTo>
                <a:lnTo>
                  <a:pt x="0" y="20450"/>
                </a:lnTo>
                <a:lnTo>
                  <a:pt x="21600" y="20450"/>
                </a:lnTo>
                <a:lnTo>
                  <a:pt x="21600" y="0"/>
                </a:lnTo>
                <a:lnTo>
                  <a:pt x="11007" y="0"/>
                </a:lnTo>
                <a:lnTo>
                  <a:pt x="10804" y="-1150"/>
                </a:lnTo>
                <a:close/>
                <a:moveTo>
                  <a:pt x="10804" y="-1150"/>
                </a:moveTo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3368222" y="4746172"/>
            <a:ext cx="519520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WELCOME OR INTRO TEXT HERE: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/>
            </a:r>
            <a:b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</a:p>
        </p:txBody>
      </p:sp>
      <p:pic>
        <p:nvPicPr>
          <p:cNvPr id="8" name="Picture 7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4843237"/>
            <a:ext cx="2806247" cy="7302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22" name="Group 6"/>
          <p:cNvGrpSpPr>
            <a:grpSpLocks/>
          </p:cNvGrpSpPr>
          <p:nvPr/>
        </p:nvGrpSpPr>
        <p:grpSpPr bwMode="auto">
          <a:xfrm>
            <a:off x="1397794" y="4484688"/>
            <a:ext cx="6069806" cy="111919"/>
            <a:chOff x="0" y="0"/>
            <a:chExt cx="10196" cy="141"/>
          </a:xfrm>
        </p:grpSpPr>
        <p:sp>
          <p:nvSpPr>
            <p:cNvPr id="86017" name="AutoShape 1"/>
            <p:cNvSpPr>
              <a:spLocks/>
            </p:cNvSpPr>
            <p:nvPr/>
          </p:nvSpPr>
          <p:spPr bwMode="auto">
            <a:xfrm rot="10800000">
              <a:off x="9898" y="0"/>
              <a:ext cx="298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18" name="AutoShape 2"/>
            <p:cNvSpPr>
              <a:spLocks/>
            </p:cNvSpPr>
            <p:nvPr/>
          </p:nvSpPr>
          <p:spPr bwMode="auto">
            <a:xfrm rot="10800000">
              <a:off x="7425" y="0"/>
              <a:ext cx="298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19" name="AutoShape 3"/>
            <p:cNvSpPr>
              <a:spLocks/>
            </p:cNvSpPr>
            <p:nvPr/>
          </p:nvSpPr>
          <p:spPr bwMode="auto">
            <a:xfrm rot="10800000">
              <a:off x="5101" y="0"/>
              <a:ext cx="299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0" name="AutoShape 4"/>
            <p:cNvSpPr>
              <a:spLocks/>
            </p:cNvSpPr>
            <p:nvPr/>
          </p:nvSpPr>
          <p:spPr bwMode="auto">
            <a:xfrm rot="10800000">
              <a:off x="2610" y="0"/>
              <a:ext cx="299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1" name="AutoShape 5"/>
            <p:cNvSpPr>
              <a:spLocks/>
            </p:cNvSpPr>
            <p:nvPr/>
          </p:nvSpPr>
          <p:spPr bwMode="auto">
            <a:xfrm rot="10800000">
              <a:off x="0" y="0"/>
              <a:ext cx="298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654844" y="998538"/>
            <a:ext cx="7724775" cy="3225800"/>
            <a:chOff x="0" y="0"/>
            <a:chExt cx="12976" cy="4064"/>
          </a:xfrm>
        </p:grpSpPr>
        <p:sp>
          <p:nvSpPr>
            <p:cNvPr id="86023" name="AutoShape 7"/>
            <p:cNvSpPr>
              <a:spLocks/>
            </p:cNvSpPr>
            <p:nvPr/>
          </p:nvSpPr>
          <p:spPr bwMode="auto">
            <a:xfrm>
              <a:off x="9782" y="2587"/>
              <a:ext cx="3194" cy="147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798" y="0"/>
                  </a:lnTo>
                  <a:cubicBezTo>
                    <a:pt x="10798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4" name="AutoShape 8"/>
            <p:cNvSpPr>
              <a:spLocks/>
            </p:cNvSpPr>
            <p:nvPr/>
          </p:nvSpPr>
          <p:spPr bwMode="auto">
            <a:xfrm>
              <a:off x="0" y="2208"/>
              <a:ext cx="3192" cy="185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798" y="0"/>
                  </a:lnTo>
                  <a:cubicBezTo>
                    <a:pt x="10798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5" name="AutoShape 9"/>
            <p:cNvSpPr>
              <a:spLocks/>
            </p:cNvSpPr>
            <p:nvPr/>
          </p:nvSpPr>
          <p:spPr bwMode="auto">
            <a:xfrm>
              <a:off x="2495" y="1664"/>
              <a:ext cx="3194" cy="23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2" y="0"/>
                  </a:lnTo>
                  <a:cubicBezTo>
                    <a:pt x="10802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6" name="AutoShape 10"/>
            <p:cNvSpPr>
              <a:spLocks/>
            </p:cNvSpPr>
            <p:nvPr/>
          </p:nvSpPr>
          <p:spPr bwMode="auto">
            <a:xfrm>
              <a:off x="7279" y="368"/>
              <a:ext cx="3192" cy="36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798" y="0"/>
                  </a:lnTo>
                  <a:cubicBezTo>
                    <a:pt x="10798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911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7" name="AutoShape 11"/>
            <p:cNvSpPr>
              <a:spLocks/>
            </p:cNvSpPr>
            <p:nvPr/>
          </p:nvSpPr>
          <p:spPr bwMode="auto">
            <a:xfrm>
              <a:off x="4982" y="1112"/>
              <a:ext cx="3193" cy="29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798" y="0"/>
                  </a:lnTo>
                  <a:cubicBezTo>
                    <a:pt x="10798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8" name="Rectangle 12"/>
            <p:cNvSpPr>
              <a:spLocks/>
            </p:cNvSpPr>
            <p:nvPr/>
          </p:nvSpPr>
          <p:spPr bwMode="auto">
            <a:xfrm>
              <a:off x="1312" y="1800"/>
              <a:ext cx="6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45% </a:t>
              </a:r>
            </a:p>
          </p:txBody>
        </p:sp>
        <p:sp>
          <p:nvSpPr>
            <p:cNvPr id="86029" name="Rectangle 13"/>
            <p:cNvSpPr>
              <a:spLocks/>
            </p:cNvSpPr>
            <p:nvPr/>
          </p:nvSpPr>
          <p:spPr bwMode="auto">
            <a:xfrm>
              <a:off x="3805" y="1236"/>
              <a:ext cx="6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55% </a:t>
              </a:r>
            </a:p>
          </p:txBody>
        </p:sp>
        <p:sp>
          <p:nvSpPr>
            <p:cNvPr id="86030" name="Rectangle 14"/>
            <p:cNvSpPr>
              <a:spLocks/>
            </p:cNvSpPr>
            <p:nvPr/>
          </p:nvSpPr>
          <p:spPr bwMode="auto">
            <a:xfrm>
              <a:off x="6285" y="691"/>
              <a:ext cx="6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65% </a:t>
              </a:r>
            </a:p>
          </p:txBody>
        </p:sp>
        <p:sp>
          <p:nvSpPr>
            <p:cNvPr id="86031" name="Rectangle 15"/>
            <p:cNvSpPr>
              <a:spLocks/>
            </p:cNvSpPr>
            <p:nvPr/>
          </p:nvSpPr>
          <p:spPr bwMode="auto">
            <a:xfrm>
              <a:off x="8579" y="0"/>
              <a:ext cx="68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80% </a:t>
              </a:r>
            </a:p>
          </p:txBody>
        </p:sp>
        <p:sp>
          <p:nvSpPr>
            <p:cNvPr id="86032" name="Rectangle 16"/>
            <p:cNvSpPr>
              <a:spLocks/>
            </p:cNvSpPr>
            <p:nvPr/>
          </p:nvSpPr>
          <p:spPr bwMode="auto">
            <a:xfrm>
              <a:off x="11083" y="2183"/>
              <a:ext cx="6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15% </a:t>
              </a:r>
            </a:p>
          </p:txBody>
        </p:sp>
      </p:grpSp>
      <p:grpSp>
        <p:nvGrpSpPr>
          <p:cNvPr id="86044" name="Group 28"/>
          <p:cNvGrpSpPr>
            <a:grpSpLocks/>
          </p:cNvGrpSpPr>
          <p:nvPr/>
        </p:nvGrpSpPr>
        <p:grpSpPr bwMode="auto">
          <a:xfrm>
            <a:off x="878681" y="4683125"/>
            <a:ext cx="7467600" cy="1635125"/>
            <a:chOff x="0" y="0"/>
            <a:chExt cx="12544" cy="2060"/>
          </a:xfrm>
        </p:grpSpPr>
        <p:sp>
          <p:nvSpPr>
            <p:cNvPr id="86034" name="Rectangle 18"/>
            <p:cNvSpPr>
              <a:spLocks/>
            </p:cNvSpPr>
            <p:nvPr/>
          </p:nvSpPr>
          <p:spPr bwMode="auto">
            <a:xfrm>
              <a:off x="0" y="16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  <a:endParaRPr lang="en-US" sz="13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86035" name="Rectangle 19"/>
            <p:cNvSpPr>
              <a:spLocks/>
            </p:cNvSpPr>
            <p:nvPr/>
          </p:nvSpPr>
          <p:spPr bwMode="auto">
            <a:xfrm>
              <a:off x="11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86036" name="Rectangle 20"/>
            <p:cNvSpPr>
              <a:spLocks/>
            </p:cNvSpPr>
            <p:nvPr/>
          </p:nvSpPr>
          <p:spPr bwMode="auto">
            <a:xfrm>
              <a:off x="2560" y="16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  <a:endParaRPr lang="en-US" sz="13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86037" name="Rectangle 21"/>
            <p:cNvSpPr>
              <a:spLocks/>
            </p:cNvSpPr>
            <p:nvPr/>
          </p:nvSpPr>
          <p:spPr bwMode="auto">
            <a:xfrm>
              <a:off x="2563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86038" name="Rectangle 22"/>
            <p:cNvSpPr>
              <a:spLocks/>
            </p:cNvSpPr>
            <p:nvPr/>
          </p:nvSpPr>
          <p:spPr bwMode="auto">
            <a:xfrm>
              <a:off x="5024" y="16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  <a:endParaRPr lang="en-US" sz="13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86039" name="Rectangle 23"/>
            <p:cNvSpPr>
              <a:spLocks/>
            </p:cNvSpPr>
            <p:nvPr/>
          </p:nvSpPr>
          <p:spPr bwMode="auto">
            <a:xfrm>
              <a:off x="5043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86040" name="Rectangle 24"/>
            <p:cNvSpPr>
              <a:spLocks/>
            </p:cNvSpPr>
            <p:nvPr/>
          </p:nvSpPr>
          <p:spPr bwMode="auto">
            <a:xfrm>
              <a:off x="7448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  <a:endParaRPr lang="en-US" sz="13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86041" name="Rectangle 25"/>
            <p:cNvSpPr>
              <a:spLocks/>
            </p:cNvSpPr>
            <p:nvPr/>
          </p:nvSpPr>
          <p:spPr bwMode="auto">
            <a:xfrm>
              <a:off x="7459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86042" name="Rectangle 26"/>
            <p:cNvSpPr>
              <a:spLocks/>
            </p:cNvSpPr>
            <p:nvPr/>
          </p:nvSpPr>
          <p:spPr bwMode="auto">
            <a:xfrm>
              <a:off x="10000" y="16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  <a:endParaRPr lang="en-US" sz="13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86043" name="Rectangle 27"/>
            <p:cNvSpPr>
              <a:spLocks/>
            </p:cNvSpPr>
            <p:nvPr/>
          </p:nvSpPr>
          <p:spPr bwMode="auto">
            <a:xfrm>
              <a:off x="10011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</p:grpSp>
      <p:sp>
        <p:nvSpPr>
          <p:cNvPr id="32" name="Rectangle 2"/>
          <p:cNvSpPr>
            <a:spLocks/>
          </p:cNvSpPr>
          <p:nvPr/>
        </p:nvSpPr>
        <p:spPr bwMode="auto">
          <a:xfrm>
            <a:off x="1910443" y="381907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TEN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997149" y="1472407"/>
            <a:ext cx="6871692" cy="1335881"/>
            <a:chOff x="0" y="0"/>
            <a:chExt cx="11543" cy="1683"/>
          </a:xfrm>
          <a:solidFill>
            <a:srgbClr val="91131F"/>
          </a:solidFill>
        </p:grpSpPr>
        <p:sp>
          <p:nvSpPr>
            <p:cNvPr id="98305" name="AutoShape 1"/>
            <p:cNvSpPr>
              <a:spLocks/>
            </p:cNvSpPr>
            <p:nvPr/>
          </p:nvSpPr>
          <p:spPr bwMode="auto">
            <a:xfrm>
              <a:off x="0" y="0"/>
              <a:ext cx="11543" cy="16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0028" y="5400"/>
                  </a:lnTo>
                  <a:lnTo>
                    <a:pt x="20028" y="0"/>
                  </a:lnTo>
                  <a:lnTo>
                    <a:pt x="21600" y="10800"/>
                  </a:lnTo>
                  <a:lnTo>
                    <a:pt x="20028" y="21600"/>
                  </a:lnTo>
                  <a:lnTo>
                    <a:pt x="20028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98306" name="Rectangle 2"/>
            <p:cNvSpPr>
              <a:spLocks/>
            </p:cNvSpPr>
            <p:nvPr/>
          </p:nvSpPr>
          <p:spPr bwMode="auto">
            <a:xfrm>
              <a:off x="209" y="628"/>
              <a:ext cx="1928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ONE</a:t>
              </a:r>
              <a:endParaRPr lang="en-US" sz="15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grpSp>
        <p:nvGrpSpPr>
          <p:cNvPr id="98310" name="Group 6"/>
          <p:cNvGrpSpPr>
            <a:grpSpLocks/>
          </p:cNvGrpSpPr>
          <p:nvPr/>
        </p:nvGrpSpPr>
        <p:grpSpPr bwMode="auto">
          <a:xfrm>
            <a:off x="2580680" y="1994694"/>
            <a:ext cx="5288756" cy="1335881"/>
            <a:chOff x="0" y="0"/>
            <a:chExt cx="8883" cy="168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8308" name="AutoShape 4"/>
            <p:cNvSpPr>
              <a:spLocks/>
            </p:cNvSpPr>
            <p:nvPr/>
          </p:nvSpPr>
          <p:spPr bwMode="auto">
            <a:xfrm>
              <a:off x="0" y="0"/>
              <a:ext cx="8883" cy="16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19557" y="5400"/>
                  </a:lnTo>
                  <a:lnTo>
                    <a:pt x="19557" y="0"/>
                  </a:lnTo>
                  <a:lnTo>
                    <a:pt x="21600" y="10800"/>
                  </a:lnTo>
                  <a:lnTo>
                    <a:pt x="19557" y="21600"/>
                  </a:lnTo>
                  <a:lnTo>
                    <a:pt x="19557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98309" name="Rectangle 5"/>
            <p:cNvSpPr>
              <a:spLocks/>
            </p:cNvSpPr>
            <p:nvPr/>
          </p:nvSpPr>
          <p:spPr bwMode="auto">
            <a:xfrm>
              <a:off x="308" y="666"/>
              <a:ext cx="1928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  <a:endParaRPr lang="en-US" sz="15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grpSp>
        <p:nvGrpSpPr>
          <p:cNvPr id="98313" name="Group 9"/>
          <p:cNvGrpSpPr>
            <a:grpSpLocks/>
          </p:cNvGrpSpPr>
          <p:nvPr/>
        </p:nvGrpSpPr>
        <p:grpSpPr bwMode="auto">
          <a:xfrm>
            <a:off x="4164807" y="2510632"/>
            <a:ext cx="3704034" cy="1335881"/>
            <a:chOff x="0" y="0"/>
            <a:chExt cx="6222" cy="168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8311" name="AutoShape 7"/>
            <p:cNvSpPr>
              <a:spLocks/>
            </p:cNvSpPr>
            <p:nvPr/>
          </p:nvSpPr>
          <p:spPr bwMode="auto">
            <a:xfrm>
              <a:off x="0" y="0"/>
              <a:ext cx="6222" cy="16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18683" y="5400"/>
                  </a:lnTo>
                  <a:lnTo>
                    <a:pt x="18683" y="0"/>
                  </a:lnTo>
                  <a:lnTo>
                    <a:pt x="21600" y="10800"/>
                  </a:lnTo>
                  <a:lnTo>
                    <a:pt x="18683" y="21600"/>
                  </a:lnTo>
                  <a:lnTo>
                    <a:pt x="18683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98312" name="Rectangle 8"/>
            <p:cNvSpPr>
              <a:spLocks/>
            </p:cNvSpPr>
            <p:nvPr/>
          </p:nvSpPr>
          <p:spPr bwMode="auto">
            <a:xfrm>
              <a:off x="231" y="624"/>
              <a:ext cx="2184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THREE</a:t>
              </a:r>
              <a:endParaRPr lang="en-US" sz="15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grpSp>
        <p:nvGrpSpPr>
          <p:cNvPr id="98316" name="Group 12"/>
          <p:cNvGrpSpPr>
            <a:grpSpLocks/>
          </p:cNvGrpSpPr>
          <p:nvPr/>
        </p:nvGrpSpPr>
        <p:grpSpPr bwMode="auto">
          <a:xfrm>
            <a:off x="5748933" y="3019425"/>
            <a:ext cx="2119908" cy="1335882"/>
            <a:chOff x="0" y="0"/>
            <a:chExt cx="3561" cy="1683"/>
          </a:xfrm>
          <a:solidFill>
            <a:schemeClr val="bg1">
              <a:lumMod val="75000"/>
            </a:schemeClr>
          </a:solidFill>
        </p:grpSpPr>
        <p:sp>
          <p:nvSpPr>
            <p:cNvPr id="98314" name="AutoShape 10"/>
            <p:cNvSpPr>
              <a:spLocks/>
            </p:cNvSpPr>
            <p:nvPr/>
          </p:nvSpPr>
          <p:spPr bwMode="auto">
            <a:xfrm>
              <a:off x="0" y="0"/>
              <a:ext cx="3561" cy="16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16503" y="5400"/>
                  </a:lnTo>
                  <a:lnTo>
                    <a:pt x="16503" y="0"/>
                  </a:lnTo>
                  <a:lnTo>
                    <a:pt x="21600" y="10800"/>
                  </a:lnTo>
                  <a:lnTo>
                    <a:pt x="16503" y="21600"/>
                  </a:lnTo>
                  <a:lnTo>
                    <a:pt x="16503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98315" name="Rectangle 11"/>
            <p:cNvSpPr>
              <a:spLocks/>
            </p:cNvSpPr>
            <p:nvPr/>
          </p:nvSpPr>
          <p:spPr bwMode="auto">
            <a:xfrm>
              <a:off x="170" y="623"/>
              <a:ext cx="2184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FOUR</a:t>
              </a:r>
              <a:endParaRPr lang="en-US" sz="15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grpSp>
        <p:nvGrpSpPr>
          <p:cNvPr id="98319" name="Group 15"/>
          <p:cNvGrpSpPr>
            <a:grpSpLocks/>
          </p:cNvGrpSpPr>
          <p:nvPr/>
        </p:nvGrpSpPr>
        <p:grpSpPr bwMode="auto">
          <a:xfrm>
            <a:off x="5760244" y="4289425"/>
            <a:ext cx="1478756" cy="1666875"/>
            <a:chOff x="0" y="0"/>
            <a:chExt cx="2483" cy="2100"/>
          </a:xfrm>
        </p:grpSpPr>
        <p:sp>
          <p:nvSpPr>
            <p:cNvPr id="98317" name="Rectangle 13"/>
            <p:cNvSpPr>
              <a:spLocks/>
            </p:cNvSpPr>
            <p:nvPr/>
          </p:nvSpPr>
          <p:spPr bwMode="auto">
            <a:xfrm>
              <a:off x="11" y="556"/>
              <a:ext cx="2472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98318" name="Rectangle 14"/>
            <p:cNvSpPr>
              <a:spLocks/>
            </p:cNvSpPr>
            <p:nvPr/>
          </p:nvSpPr>
          <p:spPr bwMode="auto">
            <a:xfrm>
              <a:off x="0" y="0"/>
              <a:ext cx="243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grpSp>
        <p:nvGrpSpPr>
          <p:cNvPr id="98322" name="Group 18"/>
          <p:cNvGrpSpPr>
            <a:grpSpLocks/>
          </p:cNvGrpSpPr>
          <p:nvPr/>
        </p:nvGrpSpPr>
        <p:grpSpPr bwMode="auto">
          <a:xfrm>
            <a:off x="4198144" y="3787775"/>
            <a:ext cx="1483519" cy="1628775"/>
            <a:chOff x="0" y="0"/>
            <a:chExt cx="2491" cy="2052"/>
          </a:xfrm>
        </p:grpSpPr>
        <p:sp>
          <p:nvSpPr>
            <p:cNvPr id="98320" name="Rectangle 16"/>
            <p:cNvSpPr>
              <a:spLocks/>
            </p:cNvSpPr>
            <p:nvPr/>
          </p:nvSpPr>
          <p:spPr bwMode="auto">
            <a:xfrm>
              <a:off x="19" y="508"/>
              <a:ext cx="2472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98321" name="Rectangle 17"/>
            <p:cNvSpPr>
              <a:spLocks/>
            </p:cNvSpPr>
            <p:nvPr/>
          </p:nvSpPr>
          <p:spPr bwMode="auto">
            <a:xfrm>
              <a:off x="0" y="0"/>
              <a:ext cx="242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grpSp>
        <p:nvGrpSpPr>
          <p:cNvPr id="98325" name="Group 21"/>
          <p:cNvGrpSpPr>
            <a:grpSpLocks/>
          </p:cNvGrpSpPr>
          <p:nvPr/>
        </p:nvGrpSpPr>
        <p:grpSpPr bwMode="auto">
          <a:xfrm>
            <a:off x="2574131" y="3152775"/>
            <a:ext cx="1478756" cy="1641475"/>
            <a:chOff x="0" y="0"/>
            <a:chExt cx="2483" cy="2068"/>
          </a:xfrm>
        </p:grpSpPr>
        <p:sp>
          <p:nvSpPr>
            <p:cNvPr id="98323" name="Rectangle 19"/>
            <p:cNvSpPr>
              <a:spLocks/>
            </p:cNvSpPr>
            <p:nvPr/>
          </p:nvSpPr>
          <p:spPr bwMode="auto">
            <a:xfrm>
              <a:off x="11" y="524"/>
              <a:ext cx="2472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98324" name="Rectangle 20"/>
            <p:cNvSpPr>
              <a:spLocks/>
            </p:cNvSpPr>
            <p:nvPr/>
          </p:nvSpPr>
          <p:spPr bwMode="auto">
            <a:xfrm>
              <a:off x="0" y="0"/>
              <a:ext cx="247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grpSp>
        <p:nvGrpSpPr>
          <p:cNvPr id="98328" name="Group 24"/>
          <p:cNvGrpSpPr>
            <a:grpSpLocks/>
          </p:cNvGrpSpPr>
          <p:nvPr/>
        </p:nvGrpSpPr>
        <p:grpSpPr bwMode="auto">
          <a:xfrm>
            <a:off x="969169" y="2701925"/>
            <a:ext cx="1478756" cy="1603375"/>
            <a:chOff x="0" y="0"/>
            <a:chExt cx="2483" cy="2020"/>
          </a:xfrm>
        </p:grpSpPr>
        <p:sp>
          <p:nvSpPr>
            <p:cNvPr id="98326" name="Rectangle 22"/>
            <p:cNvSpPr>
              <a:spLocks/>
            </p:cNvSpPr>
            <p:nvPr/>
          </p:nvSpPr>
          <p:spPr bwMode="auto">
            <a:xfrm>
              <a:off x="11" y="476"/>
              <a:ext cx="2472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98327" name="Rectangle 23"/>
            <p:cNvSpPr>
              <a:spLocks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  <a:endParaRPr lang="en-US" sz="1500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sp>
        <p:nvSpPr>
          <p:cNvPr id="28" name="Rectangle 2"/>
          <p:cNvSpPr>
            <a:spLocks/>
          </p:cNvSpPr>
          <p:nvPr/>
        </p:nvSpPr>
        <p:spPr bwMode="auto">
          <a:xfrm>
            <a:off x="1910443" y="381907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ELEVEN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60" name="Group 12"/>
          <p:cNvGrpSpPr>
            <a:grpSpLocks/>
          </p:cNvGrpSpPr>
          <p:nvPr/>
        </p:nvGrpSpPr>
        <p:grpSpPr bwMode="auto">
          <a:xfrm>
            <a:off x="467915" y="3365715"/>
            <a:ext cx="1260277" cy="1701755"/>
            <a:chOff x="0" y="-348"/>
            <a:chExt cx="2117" cy="2143"/>
          </a:xfrm>
        </p:grpSpPr>
        <p:sp>
          <p:nvSpPr>
            <p:cNvPr id="104449" name="Rectangle 1"/>
            <p:cNvSpPr>
              <a:spLocks/>
            </p:cNvSpPr>
            <p:nvPr/>
          </p:nvSpPr>
          <p:spPr bwMode="auto">
            <a:xfrm>
              <a:off x="0" y="1403"/>
              <a:ext cx="177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GEAR ONE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grpSp>
          <p:nvGrpSpPr>
            <p:cNvPr id="104453" name="Group 5"/>
            <p:cNvGrpSpPr>
              <a:grpSpLocks/>
            </p:cNvGrpSpPr>
            <p:nvPr/>
          </p:nvGrpSpPr>
          <p:grpSpPr bwMode="auto">
            <a:xfrm>
              <a:off x="905" y="-348"/>
              <a:ext cx="1212" cy="1669"/>
              <a:chOff x="0" y="-348"/>
              <a:chExt cx="1211" cy="1669"/>
            </a:xfrm>
          </p:grpSpPr>
          <p:sp>
            <p:nvSpPr>
              <p:cNvPr id="104450" name="Line 2"/>
              <p:cNvSpPr>
                <a:spLocks noChangeShapeType="1"/>
              </p:cNvSpPr>
              <p:nvPr/>
            </p:nvSpPr>
            <p:spPr bwMode="auto">
              <a:xfrm>
                <a:off x="1202" y="-348"/>
                <a:ext cx="0" cy="926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51" name="Line 3"/>
              <p:cNvSpPr>
                <a:spLocks noChangeShapeType="1"/>
              </p:cNvSpPr>
              <p:nvPr/>
            </p:nvSpPr>
            <p:spPr bwMode="auto">
              <a:xfrm flipH="1">
                <a:off x="0" y="577"/>
                <a:ext cx="1211" cy="0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52" name="Line 4"/>
              <p:cNvSpPr>
                <a:spLocks noChangeShapeType="1"/>
              </p:cNvSpPr>
              <p:nvPr/>
            </p:nvSpPr>
            <p:spPr bwMode="auto">
              <a:xfrm>
                <a:off x="10" y="576"/>
                <a:ext cx="0" cy="745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04472" name="Group 24"/>
          <p:cNvGrpSpPr>
            <a:grpSpLocks/>
          </p:cNvGrpSpPr>
          <p:nvPr/>
        </p:nvGrpSpPr>
        <p:grpSpPr bwMode="auto">
          <a:xfrm>
            <a:off x="2220515" y="3846055"/>
            <a:ext cx="1057275" cy="1220788"/>
            <a:chOff x="0" y="-500"/>
            <a:chExt cx="1776" cy="1538"/>
          </a:xfrm>
        </p:grpSpPr>
        <p:sp>
          <p:nvSpPr>
            <p:cNvPr id="104461" name="Rectangle 13"/>
            <p:cNvSpPr>
              <a:spLocks/>
            </p:cNvSpPr>
            <p:nvPr/>
          </p:nvSpPr>
          <p:spPr bwMode="auto">
            <a:xfrm>
              <a:off x="0" y="646"/>
              <a:ext cx="177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GEAR TWO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grpSp>
          <p:nvGrpSpPr>
            <p:cNvPr id="104465" name="Group 17"/>
            <p:cNvGrpSpPr>
              <a:grpSpLocks/>
            </p:cNvGrpSpPr>
            <p:nvPr/>
          </p:nvGrpSpPr>
          <p:grpSpPr bwMode="auto">
            <a:xfrm>
              <a:off x="841" y="-500"/>
              <a:ext cx="598" cy="1064"/>
              <a:chOff x="0" y="-500"/>
              <a:chExt cx="598" cy="1064"/>
            </a:xfrm>
          </p:grpSpPr>
          <p:sp>
            <p:nvSpPr>
              <p:cNvPr id="104462" name="Line 14"/>
              <p:cNvSpPr>
                <a:spLocks noChangeShapeType="1"/>
              </p:cNvSpPr>
              <p:nvPr/>
            </p:nvSpPr>
            <p:spPr bwMode="auto">
              <a:xfrm>
                <a:off x="586" y="-500"/>
                <a:ext cx="0" cy="865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63" name="Line 15"/>
              <p:cNvSpPr>
                <a:spLocks noChangeShapeType="1"/>
              </p:cNvSpPr>
              <p:nvPr/>
            </p:nvSpPr>
            <p:spPr bwMode="auto">
              <a:xfrm flipH="1">
                <a:off x="0" y="364"/>
                <a:ext cx="598" cy="0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64" name="Line 16"/>
              <p:cNvSpPr>
                <a:spLocks noChangeShapeType="1"/>
              </p:cNvSpPr>
              <p:nvPr/>
            </p:nvSpPr>
            <p:spPr bwMode="auto">
              <a:xfrm>
                <a:off x="10" y="364"/>
                <a:ext cx="0" cy="200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04483" name="Group 35"/>
          <p:cNvGrpSpPr>
            <a:grpSpLocks/>
          </p:cNvGrpSpPr>
          <p:nvPr/>
        </p:nvGrpSpPr>
        <p:grpSpPr bwMode="auto">
          <a:xfrm>
            <a:off x="3830240" y="3229245"/>
            <a:ext cx="1319808" cy="1838228"/>
            <a:chOff x="-160" y="-224"/>
            <a:chExt cx="2217" cy="2315"/>
          </a:xfrm>
        </p:grpSpPr>
        <p:sp>
          <p:nvSpPr>
            <p:cNvPr id="104473" name="Rectangle 25"/>
            <p:cNvSpPr>
              <a:spLocks/>
            </p:cNvSpPr>
            <p:nvPr/>
          </p:nvSpPr>
          <p:spPr bwMode="auto">
            <a:xfrm>
              <a:off x="-160" y="1699"/>
              <a:ext cx="221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GEAR THREE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104474" name="Line 26"/>
            <p:cNvSpPr>
              <a:spLocks noChangeShapeType="1"/>
            </p:cNvSpPr>
            <p:nvPr/>
          </p:nvSpPr>
          <p:spPr bwMode="auto">
            <a:xfrm>
              <a:off x="427" y="-224"/>
              <a:ext cx="0" cy="1102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475" name="Line 27"/>
            <p:cNvSpPr>
              <a:spLocks noChangeShapeType="1"/>
            </p:cNvSpPr>
            <p:nvPr/>
          </p:nvSpPr>
          <p:spPr bwMode="auto">
            <a:xfrm>
              <a:off x="432" y="873"/>
              <a:ext cx="425" cy="0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476" name="Line 28"/>
            <p:cNvSpPr>
              <a:spLocks noChangeShapeType="1"/>
            </p:cNvSpPr>
            <p:nvPr/>
          </p:nvSpPr>
          <p:spPr bwMode="auto">
            <a:xfrm>
              <a:off x="859" y="872"/>
              <a:ext cx="0" cy="745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494" name="Group 46"/>
          <p:cNvGrpSpPr>
            <a:grpSpLocks/>
          </p:cNvGrpSpPr>
          <p:nvPr/>
        </p:nvGrpSpPr>
        <p:grpSpPr bwMode="auto">
          <a:xfrm>
            <a:off x="7329482" y="4224674"/>
            <a:ext cx="1057836" cy="842963"/>
            <a:chOff x="-15" y="0"/>
            <a:chExt cx="1776" cy="1062"/>
          </a:xfrm>
        </p:grpSpPr>
        <p:sp>
          <p:nvSpPr>
            <p:cNvPr id="104484" name="Rectangle 36"/>
            <p:cNvSpPr>
              <a:spLocks/>
            </p:cNvSpPr>
            <p:nvPr/>
          </p:nvSpPr>
          <p:spPr bwMode="auto">
            <a:xfrm>
              <a:off x="-15" y="670"/>
              <a:ext cx="177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GEAR FIVE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grpSp>
          <p:nvGrpSpPr>
            <p:cNvPr id="104487" name="Group 39"/>
            <p:cNvGrpSpPr>
              <a:grpSpLocks/>
            </p:cNvGrpSpPr>
            <p:nvPr/>
          </p:nvGrpSpPr>
          <p:grpSpPr bwMode="auto">
            <a:xfrm>
              <a:off x="0" y="0"/>
              <a:ext cx="966" cy="588"/>
              <a:chOff x="0" y="0"/>
              <a:chExt cx="966" cy="588"/>
            </a:xfrm>
          </p:grpSpPr>
          <p:sp>
            <p:nvSpPr>
              <p:cNvPr id="104485" name="Line 37"/>
              <p:cNvSpPr>
                <a:spLocks noChangeShapeType="1"/>
              </p:cNvSpPr>
              <p:nvPr/>
            </p:nvSpPr>
            <p:spPr bwMode="auto">
              <a:xfrm>
                <a:off x="0" y="3"/>
                <a:ext cx="964" cy="0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86" name="Line 38"/>
              <p:cNvSpPr>
                <a:spLocks noChangeShapeType="1"/>
              </p:cNvSpPr>
              <p:nvPr/>
            </p:nvSpPr>
            <p:spPr bwMode="auto">
              <a:xfrm>
                <a:off x="966" y="0"/>
                <a:ext cx="0" cy="588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04506" name="Group 58"/>
          <p:cNvGrpSpPr>
            <a:grpSpLocks/>
          </p:cNvGrpSpPr>
          <p:nvPr/>
        </p:nvGrpSpPr>
        <p:grpSpPr bwMode="auto">
          <a:xfrm>
            <a:off x="5580459" y="3292812"/>
            <a:ext cx="1241226" cy="1774031"/>
            <a:chOff x="0" y="-283"/>
            <a:chExt cx="2085" cy="2235"/>
          </a:xfrm>
        </p:grpSpPr>
        <p:sp>
          <p:nvSpPr>
            <p:cNvPr id="104495" name="Line 47"/>
            <p:cNvSpPr>
              <a:spLocks noChangeShapeType="1"/>
            </p:cNvSpPr>
            <p:nvPr/>
          </p:nvSpPr>
          <p:spPr bwMode="auto">
            <a:xfrm>
              <a:off x="0" y="-283"/>
              <a:ext cx="0" cy="1022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496" name="Line 48"/>
            <p:cNvSpPr>
              <a:spLocks noChangeShapeType="1"/>
            </p:cNvSpPr>
            <p:nvPr/>
          </p:nvSpPr>
          <p:spPr bwMode="auto">
            <a:xfrm>
              <a:off x="1" y="734"/>
              <a:ext cx="964" cy="0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04505" name="Group 57"/>
            <p:cNvGrpSpPr>
              <a:grpSpLocks/>
            </p:cNvGrpSpPr>
            <p:nvPr/>
          </p:nvGrpSpPr>
          <p:grpSpPr bwMode="auto">
            <a:xfrm>
              <a:off x="68" y="732"/>
              <a:ext cx="2017" cy="1220"/>
              <a:chOff x="0" y="0"/>
              <a:chExt cx="2017" cy="1219"/>
            </a:xfrm>
          </p:grpSpPr>
          <p:sp>
            <p:nvSpPr>
              <p:cNvPr id="104497" name="Rectangle 49"/>
              <p:cNvSpPr>
                <a:spLocks/>
              </p:cNvSpPr>
              <p:nvPr/>
            </p:nvSpPr>
            <p:spPr bwMode="auto">
              <a:xfrm>
                <a:off x="0" y="827"/>
                <a:ext cx="2017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GEAR FOUR</a:t>
                </a:r>
                <a:endPara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endParaRPr>
              </a:p>
            </p:txBody>
          </p:sp>
          <p:sp>
            <p:nvSpPr>
              <p:cNvPr id="104498" name="Line 50"/>
              <p:cNvSpPr>
                <a:spLocks noChangeShapeType="1"/>
              </p:cNvSpPr>
              <p:nvPr/>
            </p:nvSpPr>
            <p:spPr bwMode="auto">
              <a:xfrm>
                <a:off x="899" y="0"/>
                <a:ext cx="0" cy="745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21519" y="1244597"/>
            <a:ext cx="7377112" cy="2674260"/>
            <a:chOff x="721519" y="881740"/>
            <a:chExt cx="7377112" cy="3454400"/>
          </a:xfrm>
        </p:grpSpPr>
        <p:grpSp>
          <p:nvGrpSpPr>
            <p:cNvPr id="104509" name="Group 61"/>
            <p:cNvGrpSpPr>
              <a:grpSpLocks/>
            </p:cNvGrpSpPr>
            <p:nvPr/>
          </p:nvGrpSpPr>
          <p:grpSpPr bwMode="auto">
            <a:xfrm>
              <a:off x="2458064" y="2526390"/>
              <a:ext cx="1229283" cy="1638300"/>
              <a:chOff x="68" y="68"/>
              <a:chExt cx="2064" cy="206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4507" name="AutoShape 59"/>
              <p:cNvSpPr>
                <a:spLocks/>
              </p:cNvSpPr>
              <p:nvPr/>
            </p:nvSpPr>
            <p:spPr bwMode="auto">
              <a:xfrm rot="21364800">
                <a:off x="68" y="68"/>
                <a:ext cx="2064" cy="206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025" y="15025"/>
                    </a:moveTo>
                    <a:cubicBezTo>
                      <a:pt x="16192" y="13858"/>
                      <a:pt x="16775" y="12449"/>
                      <a:pt x="16775" y="10800"/>
                    </a:cubicBezTo>
                    <a:cubicBezTo>
                      <a:pt x="16775" y="9151"/>
                      <a:pt x="16192" y="7742"/>
                      <a:pt x="15025" y="6575"/>
                    </a:cubicBezTo>
                    <a:cubicBezTo>
                      <a:pt x="13858" y="5408"/>
                      <a:pt x="12449" y="4825"/>
                      <a:pt x="10800" y="4825"/>
                    </a:cubicBezTo>
                    <a:cubicBezTo>
                      <a:pt x="9150" y="4825"/>
                      <a:pt x="7742" y="5408"/>
                      <a:pt x="6575" y="6575"/>
                    </a:cubicBezTo>
                    <a:cubicBezTo>
                      <a:pt x="5408" y="7742"/>
                      <a:pt x="4825" y="9151"/>
                      <a:pt x="4825" y="10800"/>
                    </a:cubicBezTo>
                    <a:cubicBezTo>
                      <a:pt x="4825" y="12449"/>
                      <a:pt x="5408" y="13858"/>
                      <a:pt x="6575" y="15025"/>
                    </a:cubicBezTo>
                    <a:cubicBezTo>
                      <a:pt x="7742" y="16192"/>
                      <a:pt x="9150" y="16775"/>
                      <a:pt x="10800" y="16775"/>
                    </a:cubicBezTo>
                    <a:cubicBezTo>
                      <a:pt x="12449" y="16775"/>
                      <a:pt x="13857" y="16192"/>
                      <a:pt x="15025" y="15025"/>
                    </a:cubicBezTo>
                    <a:close/>
                    <a:moveTo>
                      <a:pt x="21600" y="9267"/>
                    </a:moveTo>
                    <a:lnTo>
                      <a:pt x="21600" y="12389"/>
                    </a:lnTo>
                    <a:cubicBezTo>
                      <a:pt x="21600" y="12501"/>
                      <a:pt x="21562" y="12609"/>
                      <a:pt x="21488" y="12712"/>
                    </a:cubicBezTo>
                    <a:cubicBezTo>
                      <a:pt x="21412" y="12816"/>
                      <a:pt x="21319" y="12877"/>
                      <a:pt x="21206" y="12895"/>
                    </a:cubicBezTo>
                    <a:lnTo>
                      <a:pt x="18605" y="13289"/>
                    </a:lnTo>
                    <a:cubicBezTo>
                      <a:pt x="18426" y="13795"/>
                      <a:pt x="18244" y="14222"/>
                      <a:pt x="18056" y="14569"/>
                    </a:cubicBezTo>
                    <a:cubicBezTo>
                      <a:pt x="18384" y="15038"/>
                      <a:pt x="18886" y="15684"/>
                      <a:pt x="19561" y="16509"/>
                    </a:cubicBezTo>
                    <a:cubicBezTo>
                      <a:pt x="19654" y="16622"/>
                      <a:pt x="19701" y="16739"/>
                      <a:pt x="19701" y="16861"/>
                    </a:cubicBezTo>
                    <a:cubicBezTo>
                      <a:pt x="19701" y="16983"/>
                      <a:pt x="19659" y="17091"/>
                      <a:pt x="19575" y="17184"/>
                    </a:cubicBezTo>
                    <a:cubicBezTo>
                      <a:pt x="19322" y="17531"/>
                      <a:pt x="18858" y="18037"/>
                      <a:pt x="18183" y="18703"/>
                    </a:cubicBezTo>
                    <a:cubicBezTo>
                      <a:pt x="17508" y="19369"/>
                      <a:pt x="17067" y="19701"/>
                      <a:pt x="16861" y="19701"/>
                    </a:cubicBezTo>
                    <a:cubicBezTo>
                      <a:pt x="16748" y="19701"/>
                      <a:pt x="16626" y="19659"/>
                      <a:pt x="16495" y="19575"/>
                    </a:cubicBezTo>
                    <a:lnTo>
                      <a:pt x="14555" y="18056"/>
                    </a:lnTo>
                    <a:cubicBezTo>
                      <a:pt x="14142" y="18272"/>
                      <a:pt x="13715" y="18450"/>
                      <a:pt x="13275" y="18590"/>
                    </a:cubicBezTo>
                    <a:cubicBezTo>
                      <a:pt x="13125" y="19865"/>
                      <a:pt x="12989" y="20737"/>
                      <a:pt x="12867" y="21206"/>
                    </a:cubicBezTo>
                    <a:cubicBezTo>
                      <a:pt x="12801" y="21468"/>
                      <a:pt x="12633" y="21600"/>
                      <a:pt x="12361" y="21600"/>
                    </a:cubicBezTo>
                    <a:lnTo>
                      <a:pt x="9239" y="21600"/>
                    </a:lnTo>
                    <a:cubicBezTo>
                      <a:pt x="9108" y="21600"/>
                      <a:pt x="8993" y="21560"/>
                      <a:pt x="8894" y="21480"/>
                    </a:cubicBezTo>
                    <a:cubicBezTo>
                      <a:pt x="8796" y="21401"/>
                      <a:pt x="8742" y="21300"/>
                      <a:pt x="8733" y="21178"/>
                    </a:cubicBezTo>
                    <a:lnTo>
                      <a:pt x="8339" y="18591"/>
                    </a:lnTo>
                    <a:cubicBezTo>
                      <a:pt x="7880" y="18441"/>
                      <a:pt x="7458" y="18267"/>
                      <a:pt x="7073" y="18070"/>
                    </a:cubicBezTo>
                    <a:lnTo>
                      <a:pt x="5091" y="19575"/>
                    </a:lnTo>
                    <a:cubicBezTo>
                      <a:pt x="4997" y="19659"/>
                      <a:pt x="4880" y="19701"/>
                      <a:pt x="4739" y="19701"/>
                    </a:cubicBezTo>
                    <a:cubicBezTo>
                      <a:pt x="4608" y="19701"/>
                      <a:pt x="4490" y="19650"/>
                      <a:pt x="4387" y="19547"/>
                    </a:cubicBezTo>
                    <a:cubicBezTo>
                      <a:pt x="3206" y="18478"/>
                      <a:pt x="2433" y="17691"/>
                      <a:pt x="2067" y="17184"/>
                    </a:cubicBezTo>
                    <a:cubicBezTo>
                      <a:pt x="2001" y="17091"/>
                      <a:pt x="1969" y="16983"/>
                      <a:pt x="1969" y="16861"/>
                    </a:cubicBezTo>
                    <a:cubicBezTo>
                      <a:pt x="1969" y="16748"/>
                      <a:pt x="2006" y="16641"/>
                      <a:pt x="2081" y="16537"/>
                    </a:cubicBezTo>
                    <a:cubicBezTo>
                      <a:pt x="2222" y="16341"/>
                      <a:pt x="2461" y="16029"/>
                      <a:pt x="2798" y="15602"/>
                    </a:cubicBezTo>
                    <a:cubicBezTo>
                      <a:pt x="3136" y="15176"/>
                      <a:pt x="3389" y="14845"/>
                      <a:pt x="3558" y="14611"/>
                    </a:cubicBezTo>
                    <a:cubicBezTo>
                      <a:pt x="3305" y="14142"/>
                      <a:pt x="3112" y="13678"/>
                      <a:pt x="2981" y="13219"/>
                    </a:cubicBezTo>
                    <a:lnTo>
                      <a:pt x="408" y="12839"/>
                    </a:lnTo>
                    <a:cubicBezTo>
                      <a:pt x="286" y="12820"/>
                      <a:pt x="187" y="12762"/>
                      <a:pt x="112" y="12663"/>
                    </a:cubicBezTo>
                    <a:cubicBezTo>
                      <a:pt x="37" y="12565"/>
                      <a:pt x="0" y="12455"/>
                      <a:pt x="0" y="12333"/>
                    </a:cubicBezTo>
                    <a:lnTo>
                      <a:pt x="0" y="9211"/>
                    </a:lnTo>
                    <a:cubicBezTo>
                      <a:pt x="0" y="9098"/>
                      <a:pt x="37" y="8991"/>
                      <a:pt x="113" y="8888"/>
                    </a:cubicBezTo>
                    <a:cubicBezTo>
                      <a:pt x="187" y="8784"/>
                      <a:pt x="276" y="8724"/>
                      <a:pt x="380" y="8705"/>
                    </a:cubicBezTo>
                    <a:lnTo>
                      <a:pt x="2995" y="8311"/>
                    </a:lnTo>
                    <a:cubicBezTo>
                      <a:pt x="3126" y="7880"/>
                      <a:pt x="3309" y="7448"/>
                      <a:pt x="3544" y="7017"/>
                    </a:cubicBezTo>
                    <a:cubicBezTo>
                      <a:pt x="3169" y="6483"/>
                      <a:pt x="2667" y="5836"/>
                      <a:pt x="2039" y="5077"/>
                    </a:cubicBezTo>
                    <a:cubicBezTo>
                      <a:pt x="1945" y="4964"/>
                      <a:pt x="1898" y="4852"/>
                      <a:pt x="1898" y="4739"/>
                    </a:cubicBezTo>
                    <a:cubicBezTo>
                      <a:pt x="1898" y="4645"/>
                      <a:pt x="1941" y="4538"/>
                      <a:pt x="2025" y="4416"/>
                    </a:cubicBezTo>
                    <a:cubicBezTo>
                      <a:pt x="2269" y="4078"/>
                      <a:pt x="2730" y="3574"/>
                      <a:pt x="3410" y="2904"/>
                    </a:cubicBezTo>
                    <a:cubicBezTo>
                      <a:pt x="4090" y="2234"/>
                      <a:pt x="4533" y="1898"/>
                      <a:pt x="4739" y="1898"/>
                    </a:cubicBezTo>
                    <a:cubicBezTo>
                      <a:pt x="4861" y="1898"/>
                      <a:pt x="4983" y="1945"/>
                      <a:pt x="5105" y="2039"/>
                    </a:cubicBezTo>
                    <a:lnTo>
                      <a:pt x="7045" y="3544"/>
                    </a:lnTo>
                    <a:cubicBezTo>
                      <a:pt x="7458" y="3328"/>
                      <a:pt x="7884" y="3150"/>
                      <a:pt x="8325" y="3009"/>
                    </a:cubicBezTo>
                    <a:cubicBezTo>
                      <a:pt x="8475" y="1735"/>
                      <a:pt x="8611" y="863"/>
                      <a:pt x="8733" y="394"/>
                    </a:cubicBezTo>
                    <a:cubicBezTo>
                      <a:pt x="8798" y="131"/>
                      <a:pt x="8967" y="0"/>
                      <a:pt x="9239" y="0"/>
                    </a:cubicBezTo>
                    <a:lnTo>
                      <a:pt x="12361" y="0"/>
                    </a:lnTo>
                    <a:cubicBezTo>
                      <a:pt x="12492" y="0"/>
                      <a:pt x="12607" y="40"/>
                      <a:pt x="12705" y="120"/>
                    </a:cubicBezTo>
                    <a:cubicBezTo>
                      <a:pt x="12804" y="199"/>
                      <a:pt x="12858" y="300"/>
                      <a:pt x="12867" y="422"/>
                    </a:cubicBezTo>
                    <a:lnTo>
                      <a:pt x="13261" y="3009"/>
                    </a:lnTo>
                    <a:cubicBezTo>
                      <a:pt x="13720" y="3159"/>
                      <a:pt x="14142" y="3333"/>
                      <a:pt x="14527" y="3530"/>
                    </a:cubicBezTo>
                    <a:lnTo>
                      <a:pt x="16523" y="2025"/>
                    </a:lnTo>
                    <a:cubicBezTo>
                      <a:pt x="16608" y="1941"/>
                      <a:pt x="16720" y="1898"/>
                      <a:pt x="16861" y="1898"/>
                    </a:cubicBezTo>
                    <a:cubicBezTo>
                      <a:pt x="16983" y="1898"/>
                      <a:pt x="17100" y="1945"/>
                      <a:pt x="17212" y="2039"/>
                    </a:cubicBezTo>
                    <a:cubicBezTo>
                      <a:pt x="18422" y="3155"/>
                      <a:pt x="19195" y="3952"/>
                      <a:pt x="19533" y="4430"/>
                    </a:cubicBezTo>
                    <a:cubicBezTo>
                      <a:pt x="19598" y="4505"/>
                      <a:pt x="19631" y="4608"/>
                      <a:pt x="19631" y="4739"/>
                    </a:cubicBezTo>
                    <a:cubicBezTo>
                      <a:pt x="19631" y="4851"/>
                      <a:pt x="19594" y="4959"/>
                      <a:pt x="19519" y="5062"/>
                    </a:cubicBezTo>
                    <a:cubicBezTo>
                      <a:pt x="19378" y="5259"/>
                      <a:pt x="19139" y="5571"/>
                      <a:pt x="18802" y="5998"/>
                    </a:cubicBezTo>
                    <a:cubicBezTo>
                      <a:pt x="18464" y="6424"/>
                      <a:pt x="18211" y="6755"/>
                      <a:pt x="18042" y="6989"/>
                    </a:cubicBezTo>
                    <a:cubicBezTo>
                      <a:pt x="18286" y="7458"/>
                      <a:pt x="18478" y="7917"/>
                      <a:pt x="18619" y="8367"/>
                    </a:cubicBezTo>
                    <a:lnTo>
                      <a:pt x="21192" y="8761"/>
                    </a:lnTo>
                    <a:cubicBezTo>
                      <a:pt x="21314" y="8780"/>
                      <a:pt x="21412" y="8838"/>
                      <a:pt x="21488" y="8937"/>
                    </a:cubicBezTo>
                    <a:cubicBezTo>
                      <a:pt x="21562" y="9035"/>
                      <a:pt x="21600" y="9145"/>
                      <a:pt x="21600" y="9267"/>
                    </a:cubicBezTo>
                    <a:close/>
                    <a:moveTo>
                      <a:pt x="21600" y="926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508" name="AutoShape 60"/>
              <p:cNvSpPr>
                <a:spLocks/>
              </p:cNvSpPr>
              <p:nvPr/>
            </p:nvSpPr>
            <p:spPr bwMode="auto">
              <a:xfrm>
                <a:off x="875" y="894"/>
                <a:ext cx="439" cy="4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9959" y="7055"/>
                    </a:moveTo>
                    <a:cubicBezTo>
                      <a:pt x="10438" y="6549"/>
                      <a:pt x="10678" y="5934"/>
                      <a:pt x="10678" y="5210"/>
                    </a:cubicBezTo>
                    <a:cubicBezTo>
                      <a:pt x="10678" y="4487"/>
                      <a:pt x="10438" y="3872"/>
                      <a:pt x="9959" y="3365"/>
                    </a:cubicBezTo>
                    <a:cubicBezTo>
                      <a:pt x="9480" y="2858"/>
                      <a:pt x="8898" y="2605"/>
                      <a:pt x="8214" y="2605"/>
                    </a:cubicBezTo>
                    <a:cubicBezTo>
                      <a:pt x="7529" y="2605"/>
                      <a:pt x="6948" y="2858"/>
                      <a:pt x="6468" y="3365"/>
                    </a:cubicBezTo>
                    <a:cubicBezTo>
                      <a:pt x="5989" y="3872"/>
                      <a:pt x="5750" y="4487"/>
                      <a:pt x="5750" y="5210"/>
                    </a:cubicBezTo>
                    <a:cubicBezTo>
                      <a:pt x="5750" y="5590"/>
                      <a:pt x="5831" y="5966"/>
                      <a:pt x="5994" y="6337"/>
                    </a:cubicBezTo>
                    <a:cubicBezTo>
                      <a:pt x="5643" y="6165"/>
                      <a:pt x="5288" y="6078"/>
                      <a:pt x="4928" y="6078"/>
                    </a:cubicBezTo>
                    <a:cubicBezTo>
                      <a:pt x="4244" y="6078"/>
                      <a:pt x="3662" y="6332"/>
                      <a:pt x="3183" y="6839"/>
                    </a:cubicBezTo>
                    <a:cubicBezTo>
                      <a:pt x="2704" y="7344"/>
                      <a:pt x="2464" y="7960"/>
                      <a:pt x="2464" y="8683"/>
                    </a:cubicBezTo>
                    <a:cubicBezTo>
                      <a:pt x="2464" y="9408"/>
                      <a:pt x="2704" y="10022"/>
                      <a:pt x="3183" y="10528"/>
                    </a:cubicBezTo>
                    <a:cubicBezTo>
                      <a:pt x="3662" y="11035"/>
                      <a:pt x="4244" y="11289"/>
                      <a:pt x="4928" y="11289"/>
                    </a:cubicBezTo>
                    <a:cubicBezTo>
                      <a:pt x="5613" y="11289"/>
                      <a:pt x="6194" y="11035"/>
                      <a:pt x="6674" y="10528"/>
                    </a:cubicBezTo>
                    <a:cubicBezTo>
                      <a:pt x="7153" y="10022"/>
                      <a:pt x="7392" y="9408"/>
                      <a:pt x="7392" y="8683"/>
                    </a:cubicBezTo>
                    <a:cubicBezTo>
                      <a:pt x="7392" y="8304"/>
                      <a:pt x="7311" y="7928"/>
                      <a:pt x="7149" y="7558"/>
                    </a:cubicBezTo>
                    <a:cubicBezTo>
                      <a:pt x="7499" y="7729"/>
                      <a:pt x="7855" y="7815"/>
                      <a:pt x="8214" y="7815"/>
                    </a:cubicBezTo>
                    <a:cubicBezTo>
                      <a:pt x="8898" y="7815"/>
                      <a:pt x="9480" y="7562"/>
                      <a:pt x="9959" y="7055"/>
                    </a:cubicBezTo>
                    <a:close/>
                    <a:moveTo>
                      <a:pt x="21600" y="14762"/>
                    </a:moveTo>
                    <a:cubicBezTo>
                      <a:pt x="21600" y="14915"/>
                      <a:pt x="21390" y="15214"/>
                      <a:pt x="20971" y="15658"/>
                    </a:cubicBezTo>
                    <a:cubicBezTo>
                      <a:pt x="20552" y="16101"/>
                      <a:pt x="20269" y="16322"/>
                      <a:pt x="20124" y="16322"/>
                    </a:cubicBezTo>
                    <a:cubicBezTo>
                      <a:pt x="20047" y="16322"/>
                      <a:pt x="19925" y="16250"/>
                      <a:pt x="19758" y="16106"/>
                    </a:cubicBezTo>
                    <a:cubicBezTo>
                      <a:pt x="19591" y="15961"/>
                      <a:pt x="19435" y="15812"/>
                      <a:pt x="19290" y="15658"/>
                    </a:cubicBezTo>
                    <a:cubicBezTo>
                      <a:pt x="19144" y="15504"/>
                      <a:pt x="18979" y="15323"/>
                      <a:pt x="18796" y="15114"/>
                    </a:cubicBezTo>
                    <a:cubicBezTo>
                      <a:pt x="18612" y="14907"/>
                      <a:pt x="18507" y="14788"/>
                      <a:pt x="18481" y="14762"/>
                    </a:cubicBezTo>
                    <a:lnTo>
                      <a:pt x="17249" y="16064"/>
                    </a:lnTo>
                    <a:lnTo>
                      <a:pt x="20073" y="19049"/>
                    </a:lnTo>
                    <a:cubicBezTo>
                      <a:pt x="20312" y="19302"/>
                      <a:pt x="20432" y="19610"/>
                      <a:pt x="20432" y="19971"/>
                    </a:cubicBezTo>
                    <a:cubicBezTo>
                      <a:pt x="20432" y="20352"/>
                      <a:pt x="20265" y="20718"/>
                      <a:pt x="19931" y="21071"/>
                    </a:cubicBezTo>
                    <a:cubicBezTo>
                      <a:pt x="19598" y="21424"/>
                      <a:pt x="19251" y="21600"/>
                      <a:pt x="18892" y="21600"/>
                    </a:cubicBezTo>
                    <a:cubicBezTo>
                      <a:pt x="18550" y="21600"/>
                      <a:pt x="18259" y="21473"/>
                      <a:pt x="18019" y="21220"/>
                    </a:cubicBezTo>
                    <a:lnTo>
                      <a:pt x="9407" y="12116"/>
                    </a:lnTo>
                    <a:cubicBezTo>
                      <a:pt x="7901" y="13301"/>
                      <a:pt x="6340" y="13893"/>
                      <a:pt x="4723" y="13893"/>
                    </a:cubicBezTo>
                    <a:cubicBezTo>
                      <a:pt x="3328" y="13893"/>
                      <a:pt x="2193" y="13430"/>
                      <a:pt x="1316" y="12503"/>
                    </a:cubicBezTo>
                    <a:cubicBezTo>
                      <a:pt x="438" y="11575"/>
                      <a:pt x="0" y="10375"/>
                      <a:pt x="0" y="8901"/>
                    </a:cubicBezTo>
                    <a:cubicBezTo>
                      <a:pt x="0" y="7453"/>
                      <a:pt x="406" y="6038"/>
                      <a:pt x="1219" y="4654"/>
                    </a:cubicBezTo>
                    <a:cubicBezTo>
                      <a:pt x="2032" y="3270"/>
                      <a:pt x="3093" y="2149"/>
                      <a:pt x="4402" y="1289"/>
                    </a:cubicBezTo>
                    <a:cubicBezTo>
                      <a:pt x="5711" y="430"/>
                      <a:pt x="7050" y="0"/>
                      <a:pt x="8419" y="0"/>
                    </a:cubicBezTo>
                    <a:cubicBezTo>
                      <a:pt x="9814" y="0"/>
                      <a:pt x="10950" y="463"/>
                      <a:pt x="11827" y="1390"/>
                    </a:cubicBezTo>
                    <a:cubicBezTo>
                      <a:pt x="12704" y="2318"/>
                      <a:pt x="13142" y="3519"/>
                      <a:pt x="13142" y="4993"/>
                    </a:cubicBezTo>
                    <a:cubicBezTo>
                      <a:pt x="13142" y="6703"/>
                      <a:pt x="12582" y="8354"/>
                      <a:pt x="11461" y="9945"/>
                    </a:cubicBezTo>
                    <a:lnTo>
                      <a:pt x="16017" y="14762"/>
                    </a:lnTo>
                    <a:lnTo>
                      <a:pt x="17249" y="13460"/>
                    </a:lnTo>
                    <a:cubicBezTo>
                      <a:pt x="17224" y="13432"/>
                      <a:pt x="17112" y="13321"/>
                      <a:pt x="16915" y="13127"/>
                    </a:cubicBezTo>
                    <a:cubicBezTo>
                      <a:pt x="16719" y="12933"/>
                      <a:pt x="16547" y="12758"/>
                      <a:pt x="16402" y="12604"/>
                    </a:cubicBezTo>
                    <a:cubicBezTo>
                      <a:pt x="16256" y="12450"/>
                      <a:pt x="16115" y="12286"/>
                      <a:pt x="15979" y="12109"/>
                    </a:cubicBezTo>
                    <a:cubicBezTo>
                      <a:pt x="15842" y="11933"/>
                      <a:pt x="15773" y="11804"/>
                      <a:pt x="15773" y="11722"/>
                    </a:cubicBezTo>
                    <a:cubicBezTo>
                      <a:pt x="15773" y="11569"/>
                      <a:pt x="15983" y="11271"/>
                      <a:pt x="16402" y="10827"/>
                    </a:cubicBezTo>
                    <a:cubicBezTo>
                      <a:pt x="16821" y="10384"/>
                      <a:pt x="17104" y="10162"/>
                      <a:pt x="17249" y="10162"/>
                    </a:cubicBezTo>
                    <a:cubicBezTo>
                      <a:pt x="17360" y="10162"/>
                      <a:pt x="17459" y="10207"/>
                      <a:pt x="17544" y="10298"/>
                    </a:cubicBezTo>
                    <a:cubicBezTo>
                      <a:pt x="17596" y="10353"/>
                      <a:pt x="17792" y="10554"/>
                      <a:pt x="18135" y="10901"/>
                    </a:cubicBezTo>
                    <a:cubicBezTo>
                      <a:pt x="18477" y="11251"/>
                      <a:pt x="18828" y="11610"/>
                      <a:pt x="19187" y="11980"/>
                    </a:cubicBezTo>
                    <a:cubicBezTo>
                      <a:pt x="19546" y="12351"/>
                      <a:pt x="19916" y="12741"/>
                      <a:pt x="20297" y="13147"/>
                    </a:cubicBezTo>
                    <a:cubicBezTo>
                      <a:pt x="20678" y="13554"/>
                      <a:pt x="20990" y="13907"/>
                      <a:pt x="21234" y="14206"/>
                    </a:cubicBezTo>
                    <a:cubicBezTo>
                      <a:pt x="21478" y="14504"/>
                      <a:pt x="21600" y="14689"/>
                      <a:pt x="21600" y="14762"/>
                    </a:cubicBezTo>
                    <a:close/>
                    <a:moveTo>
                      <a:pt x="21600" y="1476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4512" name="Group 64"/>
            <p:cNvGrpSpPr>
              <a:grpSpLocks/>
            </p:cNvGrpSpPr>
            <p:nvPr/>
          </p:nvGrpSpPr>
          <p:grpSpPr bwMode="auto">
            <a:xfrm>
              <a:off x="721519" y="881740"/>
              <a:ext cx="2028230" cy="2704307"/>
              <a:chOff x="0" y="0"/>
              <a:chExt cx="3406" cy="3406"/>
            </a:xfrm>
            <a:solidFill>
              <a:srgbClr val="91131F"/>
            </a:solidFill>
          </p:grpSpPr>
          <p:sp>
            <p:nvSpPr>
              <p:cNvPr id="104510" name="AutoShape 62"/>
              <p:cNvSpPr>
                <a:spLocks/>
              </p:cNvSpPr>
              <p:nvPr/>
            </p:nvSpPr>
            <p:spPr bwMode="auto">
              <a:xfrm>
                <a:off x="0" y="0"/>
                <a:ext cx="3406" cy="340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025" y="15025"/>
                    </a:moveTo>
                    <a:cubicBezTo>
                      <a:pt x="16192" y="13858"/>
                      <a:pt x="16775" y="12449"/>
                      <a:pt x="16775" y="10800"/>
                    </a:cubicBezTo>
                    <a:cubicBezTo>
                      <a:pt x="16775" y="9151"/>
                      <a:pt x="16192" y="7742"/>
                      <a:pt x="15025" y="6575"/>
                    </a:cubicBezTo>
                    <a:cubicBezTo>
                      <a:pt x="13857" y="5408"/>
                      <a:pt x="12449" y="4825"/>
                      <a:pt x="10800" y="4825"/>
                    </a:cubicBezTo>
                    <a:cubicBezTo>
                      <a:pt x="9150" y="4825"/>
                      <a:pt x="7742" y="5408"/>
                      <a:pt x="6575" y="6575"/>
                    </a:cubicBezTo>
                    <a:cubicBezTo>
                      <a:pt x="5408" y="7742"/>
                      <a:pt x="4825" y="9151"/>
                      <a:pt x="4825" y="10800"/>
                    </a:cubicBezTo>
                    <a:cubicBezTo>
                      <a:pt x="4825" y="12449"/>
                      <a:pt x="5408" y="13858"/>
                      <a:pt x="6575" y="15025"/>
                    </a:cubicBezTo>
                    <a:cubicBezTo>
                      <a:pt x="7742" y="16191"/>
                      <a:pt x="9150" y="16775"/>
                      <a:pt x="10800" y="16775"/>
                    </a:cubicBezTo>
                    <a:cubicBezTo>
                      <a:pt x="12449" y="16775"/>
                      <a:pt x="13857" y="16191"/>
                      <a:pt x="15025" y="15025"/>
                    </a:cubicBezTo>
                    <a:close/>
                    <a:moveTo>
                      <a:pt x="21600" y="9267"/>
                    </a:moveTo>
                    <a:lnTo>
                      <a:pt x="21600" y="12389"/>
                    </a:lnTo>
                    <a:cubicBezTo>
                      <a:pt x="21600" y="12501"/>
                      <a:pt x="21562" y="12609"/>
                      <a:pt x="21488" y="12712"/>
                    </a:cubicBezTo>
                    <a:cubicBezTo>
                      <a:pt x="21412" y="12816"/>
                      <a:pt x="21319" y="12877"/>
                      <a:pt x="21206" y="12895"/>
                    </a:cubicBezTo>
                    <a:lnTo>
                      <a:pt x="18605" y="13289"/>
                    </a:lnTo>
                    <a:cubicBezTo>
                      <a:pt x="18426" y="13795"/>
                      <a:pt x="18244" y="14222"/>
                      <a:pt x="18056" y="14569"/>
                    </a:cubicBezTo>
                    <a:cubicBezTo>
                      <a:pt x="18384" y="15038"/>
                      <a:pt x="18886" y="15684"/>
                      <a:pt x="19561" y="16509"/>
                    </a:cubicBezTo>
                    <a:cubicBezTo>
                      <a:pt x="19654" y="16622"/>
                      <a:pt x="19701" y="16739"/>
                      <a:pt x="19701" y="16861"/>
                    </a:cubicBezTo>
                    <a:cubicBezTo>
                      <a:pt x="19701" y="16983"/>
                      <a:pt x="19659" y="17091"/>
                      <a:pt x="19575" y="17184"/>
                    </a:cubicBezTo>
                    <a:cubicBezTo>
                      <a:pt x="19322" y="17531"/>
                      <a:pt x="18858" y="18037"/>
                      <a:pt x="18183" y="18703"/>
                    </a:cubicBezTo>
                    <a:cubicBezTo>
                      <a:pt x="17508" y="19369"/>
                      <a:pt x="17067" y="19701"/>
                      <a:pt x="16861" y="19701"/>
                    </a:cubicBezTo>
                    <a:cubicBezTo>
                      <a:pt x="16748" y="19701"/>
                      <a:pt x="16626" y="19659"/>
                      <a:pt x="16495" y="19575"/>
                    </a:cubicBezTo>
                    <a:lnTo>
                      <a:pt x="14555" y="18056"/>
                    </a:lnTo>
                    <a:cubicBezTo>
                      <a:pt x="14142" y="18272"/>
                      <a:pt x="13716" y="18450"/>
                      <a:pt x="13275" y="18590"/>
                    </a:cubicBezTo>
                    <a:cubicBezTo>
                      <a:pt x="13125" y="19865"/>
                      <a:pt x="12989" y="20737"/>
                      <a:pt x="12867" y="21206"/>
                    </a:cubicBezTo>
                    <a:cubicBezTo>
                      <a:pt x="12801" y="21469"/>
                      <a:pt x="12633" y="21600"/>
                      <a:pt x="12361" y="21600"/>
                    </a:cubicBezTo>
                    <a:lnTo>
                      <a:pt x="9239" y="21600"/>
                    </a:lnTo>
                    <a:cubicBezTo>
                      <a:pt x="9108" y="21600"/>
                      <a:pt x="8993" y="21560"/>
                      <a:pt x="8894" y="21480"/>
                    </a:cubicBezTo>
                    <a:cubicBezTo>
                      <a:pt x="8796" y="21401"/>
                      <a:pt x="8742" y="21300"/>
                      <a:pt x="8733" y="21178"/>
                    </a:cubicBezTo>
                    <a:lnTo>
                      <a:pt x="8339" y="18590"/>
                    </a:lnTo>
                    <a:cubicBezTo>
                      <a:pt x="7880" y="18441"/>
                      <a:pt x="7458" y="18267"/>
                      <a:pt x="7073" y="18070"/>
                    </a:cubicBezTo>
                    <a:lnTo>
                      <a:pt x="5091" y="19575"/>
                    </a:lnTo>
                    <a:cubicBezTo>
                      <a:pt x="4997" y="19659"/>
                      <a:pt x="4880" y="19701"/>
                      <a:pt x="4739" y="19701"/>
                    </a:cubicBezTo>
                    <a:cubicBezTo>
                      <a:pt x="4608" y="19701"/>
                      <a:pt x="4491" y="19650"/>
                      <a:pt x="4387" y="19547"/>
                    </a:cubicBezTo>
                    <a:cubicBezTo>
                      <a:pt x="3206" y="18478"/>
                      <a:pt x="2433" y="17691"/>
                      <a:pt x="2067" y="17184"/>
                    </a:cubicBezTo>
                    <a:cubicBezTo>
                      <a:pt x="2001" y="17091"/>
                      <a:pt x="1969" y="16983"/>
                      <a:pt x="1969" y="16861"/>
                    </a:cubicBezTo>
                    <a:cubicBezTo>
                      <a:pt x="1969" y="16748"/>
                      <a:pt x="2006" y="16641"/>
                      <a:pt x="2081" y="16537"/>
                    </a:cubicBezTo>
                    <a:cubicBezTo>
                      <a:pt x="2222" y="16341"/>
                      <a:pt x="2461" y="16029"/>
                      <a:pt x="2798" y="15602"/>
                    </a:cubicBezTo>
                    <a:cubicBezTo>
                      <a:pt x="3136" y="15176"/>
                      <a:pt x="3389" y="14845"/>
                      <a:pt x="3558" y="14611"/>
                    </a:cubicBezTo>
                    <a:cubicBezTo>
                      <a:pt x="3305" y="14142"/>
                      <a:pt x="3112" y="13678"/>
                      <a:pt x="2981" y="13219"/>
                    </a:cubicBezTo>
                    <a:lnTo>
                      <a:pt x="408" y="12839"/>
                    </a:lnTo>
                    <a:cubicBezTo>
                      <a:pt x="286" y="12820"/>
                      <a:pt x="187" y="12762"/>
                      <a:pt x="112" y="12663"/>
                    </a:cubicBezTo>
                    <a:cubicBezTo>
                      <a:pt x="37" y="12565"/>
                      <a:pt x="0" y="12455"/>
                      <a:pt x="0" y="12333"/>
                    </a:cubicBezTo>
                    <a:lnTo>
                      <a:pt x="0" y="9211"/>
                    </a:lnTo>
                    <a:cubicBezTo>
                      <a:pt x="0" y="9098"/>
                      <a:pt x="37" y="8991"/>
                      <a:pt x="112" y="8887"/>
                    </a:cubicBezTo>
                    <a:cubicBezTo>
                      <a:pt x="187" y="8784"/>
                      <a:pt x="276" y="8724"/>
                      <a:pt x="380" y="8705"/>
                    </a:cubicBezTo>
                    <a:lnTo>
                      <a:pt x="2995" y="8311"/>
                    </a:lnTo>
                    <a:cubicBezTo>
                      <a:pt x="3126" y="7880"/>
                      <a:pt x="3309" y="7448"/>
                      <a:pt x="3544" y="7017"/>
                    </a:cubicBezTo>
                    <a:cubicBezTo>
                      <a:pt x="3169" y="6483"/>
                      <a:pt x="2667" y="5836"/>
                      <a:pt x="2039" y="5077"/>
                    </a:cubicBezTo>
                    <a:cubicBezTo>
                      <a:pt x="1945" y="4964"/>
                      <a:pt x="1898" y="4852"/>
                      <a:pt x="1898" y="4739"/>
                    </a:cubicBezTo>
                    <a:cubicBezTo>
                      <a:pt x="1898" y="4645"/>
                      <a:pt x="1941" y="4538"/>
                      <a:pt x="2025" y="4416"/>
                    </a:cubicBezTo>
                    <a:cubicBezTo>
                      <a:pt x="2269" y="4078"/>
                      <a:pt x="2730" y="3574"/>
                      <a:pt x="3410" y="2904"/>
                    </a:cubicBezTo>
                    <a:cubicBezTo>
                      <a:pt x="4090" y="2234"/>
                      <a:pt x="4533" y="1898"/>
                      <a:pt x="4739" y="1898"/>
                    </a:cubicBezTo>
                    <a:cubicBezTo>
                      <a:pt x="4861" y="1898"/>
                      <a:pt x="4983" y="1945"/>
                      <a:pt x="5105" y="2039"/>
                    </a:cubicBezTo>
                    <a:lnTo>
                      <a:pt x="7045" y="3544"/>
                    </a:lnTo>
                    <a:cubicBezTo>
                      <a:pt x="7458" y="3328"/>
                      <a:pt x="7884" y="3150"/>
                      <a:pt x="8325" y="3009"/>
                    </a:cubicBezTo>
                    <a:cubicBezTo>
                      <a:pt x="8475" y="1735"/>
                      <a:pt x="8611" y="863"/>
                      <a:pt x="8733" y="394"/>
                    </a:cubicBezTo>
                    <a:cubicBezTo>
                      <a:pt x="8798" y="131"/>
                      <a:pt x="8967" y="0"/>
                      <a:pt x="9239" y="0"/>
                    </a:cubicBezTo>
                    <a:lnTo>
                      <a:pt x="12361" y="0"/>
                    </a:lnTo>
                    <a:cubicBezTo>
                      <a:pt x="12492" y="0"/>
                      <a:pt x="12607" y="40"/>
                      <a:pt x="12705" y="120"/>
                    </a:cubicBezTo>
                    <a:cubicBezTo>
                      <a:pt x="12804" y="199"/>
                      <a:pt x="12858" y="300"/>
                      <a:pt x="12867" y="422"/>
                    </a:cubicBezTo>
                    <a:lnTo>
                      <a:pt x="13261" y="3009"/>
                    </a:lnTo>
                    <a:cubicBezTo>
                      <a:pt x="13720" y="3159"/>
                      <a:pt x="14142" y="3333"/>
                      <a:pt x="14527" y="3530"/>
                    </a:cubicBezTo>
                    <a:lnTo>
                      <a:pt x="16523" y="2025"/>
                    </a:lnTo>
                    <a:cubicBezTo>
                      <a:pt x="16608" y="1941"/>
                      <a:pt x="16720" y="1898"/>
                      <a:pt x="16861" y="1898"/>
                    </a:cubicBezTo>
                    <a:cubicBezTo>
                      <a:pt x="16983" y="1898"/>
                      <a:pt x="17100" y="1945"/>
                      <a:pt x="17212" y="2039"/>
                    </a:cubicBezTo>
                    <a:cubicBezTo>
                      <a:pt x="18422" y="3155"/>
                      <a:pt x="19195" y="3952"/>
                      <a:pt x="19533" y="4430"/>
                    </a:cubicBezTo>
                    <a:cubicBezTo>
                      <a:pt x="19598" y="4505"/>
                      <a:pt x="19631" y="4608"/>
                      <a:pt x="19631" y="4739"/>
                    </a:cubicBezTo>
                    <a:cubicBezTo>
                      <a:pt x="19631" y="4852"/>
                      <a:pt x="19594" y="4959"/>
                      <a:pt x="19519" y="5062"/>
                    </a:cubicBezTo>
                    <a:cubicBezTo>
                      <a:pt x="19378" y="5259"/>
                      <a:pt x="19139" y="5571"/>
                      <a:pt x="18802" y="5998"/>
                    </a:cubicBezTo>
                    <a:cubicBezTo>
                      <a:pt x="18464" y="6424"/>
                      <a:pt x="18211" y="6755"/>
                      <a:pt x="18042" y="6989"/>
                    </a:cubicBezTo>
                    <a:cubicBezTo>
                      <a:pt x="18286" y="7458"/>
                      <a:pt x="18478" y="7917"/>
                      <a:pt x="18619" y="8367"/>
                    </a:cubicBezTo>
                    <a:lnTo>
                      <a:pt x="21192" y="8761"/>
                    </a:lnTo>
                    <a:cubicBezTo>
                      <a:pt x="21314" y="8780"/>
                      <a:pt x="21412" y="8838"/>
                      <a:pt x="21488" y="8937"/>
                    </a:cubicBezTo>
                    <a:cubicBezTo>
                      <a:pt x="21562" y="9035"/>
                      <a:pt x="21600" y="9145"/>
                      <a:pt x="21600" y="9267"/>
                    </a:cubicBezTo>
                    <a:close/>
                    <a:moveTo>
                      <a:pt x="21600" y="926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511" name="AutoShape 63"/>
              <p:cNvSpPr>
                <a:spLocks/>
              </p:cNvSpPr>
              <p:nvPr/>
            </p:nvSpPr>
            <p:spPr bwMode="auto">
              <a:xfrm>
                <a:off x="1460" y="1481"/>
                <a:ext cx="434" cy="4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3247" y="13247"/>
                    </a:moveTo>
                    <a:cubicBezTo>
                      <a:pt x="14385" y="12109"/>
                      <a:pt x="14954" y="10739"/>
                      <a:pt x="14954" y="9138"/>
                    </a:cubicBezTo>
                    <a:cubicBezTo>
                      <a:pt x="14954" y="7537"/>
                      <a:pt x="14385" y="6168"/>
                      <a:pt x="13247" y="5029"/>
                    </a:cubicBezTo>
                    <a:cubicBezTo>
                      <a:pt x="12109" y="3891"/>
                      <a:pt x="10740" y="3323"/>
                      <a:pt x="9138" y="3323"/>
                    </a:cubicBezTo>
                    <a:cubicBezTo>
                      <a:pt x="7537" y="3323"/>
                      <a:pt x="6168" y="3891"/>
                      <a:pt x="5030" y="5029"/>
                    </a:cubicBezTo>
                    <a:cubicBezTo>
                      <a:pt x="3892" y="6168"/>
                      <a:pt x="3323" y="7537"/>
                      <a:pt x="3323" y="9138"/>
                    </a:cubicBezTo>
                    <a:cubicBezTo>
                      <a:pt x="3323" y="10739"/>
                      <a:pt x="3892" y="12109"/>
                      <a:pt x="5030" y="13247"/>
                    </a:cubicBezTo>
                    <a:cubicBezTo>
                      <a:pt x="6168" y="14385"/>
                      <a:pt x="7537" y="14954"/>
                      <a:pt x="9138" y="14954"/>
                    </a:cubicBezTo>
                    <a:cubicBezTo>
                      <a:pt x="10740" y="14954"/>
                      <a:pt x="12109" y="14385"/>
                      <a:pt x="13247" y="13247"/>
                    </a:cubicBezTo>
                    <a:close/>
                    <a:moveTo>
                      <a:pt x="21600" y="19939"/>
                    </a:moveTo>
                    <a:cubicBezTo>
                      <a:pt x="21600" y="20389"/>
                      <a:pt x="21436" y="20778"/>
                      <a:pt x="21107" y="21107"/>
                    </a:cubicBezTo>
                    <a:cubicBezTo>
                      <a:pt x="20778" y="21436"/>
                      <a:pt x="20388" y="21600"/>
                      <a:pt x="19938" y="21600"/>
                    </a:cubicBezTo>
                    <a:cubicBezTo>
                      <a:pt x="19471" y="21600"/>
                      <a:pt x="19082" y="21436"/>
                      <a:pt x="18770" y="21107"/>
                    </a:cubicBezTo>
                    <a:lnTo>
                      <a:pt x="14318" y="16667"/>
                    </a:lnTo>
                    <a:cubicBezTo>
                      <a:pt x="12769" y="17740"/>
                      <a:pt x="11042" y="18277"/>
                      <a:pt x="9138" y="18277"/>
                    </a:cubicBezTo>
                    <a:cubicBezTo>
                      <a:pt x="7901" y="18277"/>
                      <a:pt x="6718" y="18037"/>
                      <a:pt x="5588" y="17557"/>
                    </a:cubicBezTo>
                    <a:cubicBezTo>
                      <a:pt x="4459" y="17076"/>
                      <a:pt x="3485" y="16427"/>
                      <a:pt x="2667" y="15610"/>
                    </a:cubicBezTo>
                    <a:cubicBezTo>
                      <a:pt x="1850" y="14792"/>
                      <a:pt x="1201" y="13818"/>
                      <a:pt x="720" y="12688"/>
                    </a:cubicBezTo>
                    <a:cubicBezTo>
                      <a:pt x="240" y="11560"/>
                      <a:pt x="0" y="10376"/>
                      <a:pt x="0" y="9138"/>
                    </a:cubicBezTo>
                    <a:cubicBezTo>
                      <a:pt x="0" y="7901"/>
                      <a:pt x="240" y="6718"/>
                      <a:pt x="720" y="5588"/>
                    </a:cubicBezTo>
                    <a:cubicBezTo>
                      <a:pt x="1201" y="4458"/>
                      <a:pt x="1850" y="3485"/>
                      <a:pt x="2667" y="2668"/>
                    </a:cubicBezTo>
                    <a:cubicBezTo>
                      <a:pt x="3485" y="1849"/>
                      <a:pt x="4459" y="1200"/>
                      <a:pt x="5588" y="720"/>
                    </a:cubicBezTo>
                    <a:cubicBezTo>
                      <a:pt x="6718" y="239"/>
                      <a:pt x="7901" y="0"/>
                      <a:pt x="9138" y="0"/>
                    </a:cubicBezTo>
                    <a:cubicBezTo>
                      <a:pt x="10376" y="0"/>
                      <a:pt x="11559" y="239"/>
                      <a:pt x="12689" y="720"/>
                    </a:cubicBezTo>
                    <a:cubicBezTo>
                      <a:pt x="13818" y="1200"/>
                      <a:pt x="14792" y="1849"/>
                      <a:pt x="15610" y="2668"/>
                    </a:cubicBezTo>
                    <a:cubicBezTo>
                      <a:pt x="16427" y="3485"/>
                      <a:pt x="17076" y="4458"/>
                      <a:pt x="17557" y="5588"/>
                    </a:cubicBezTo>
                    <a:cubicBezTo>
                      <a:pt x="18037" y="6718"/>
                      <a:pt x="18277" y="7901"/>
                      <a:pt x="18277" y="9138"/>
                    </a:cubicBezTo>
                    <a:cubicBezTo>
                      <a:pt x="18277" y="11042"/>
                      <a:pt x="17740" y="12769"/>
                      <a:pt x="16667" y="14318"/>
                    </a:cubicBezTo>
                    <a:lnTo>
                      <a:pt x="21120" y="18770"/>
                    </a:lnTo>
                    <a:cubicBezTo>
                      <a:pt x="21440" y="19091"/>
                      <a:pt x="21600" y="19480"/>
                      <a:pt x="21600" y="19939"/>
                    </a:cubicBezTo>
                    <a:close/>
                    <a:moveTo>
                      <a:pt x="21600" y="199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4515" name="Group 67"/>
            <p:cNvGrpSpPr>
              <a:grpSpLocks/>
            </p:cNvGrpSpPr>
            <p:nvPr/>
          </p:nvGrpSpPr>
          <p:grpSpPr bwMode="auto">
            <a:xfrm>
              <a:off x="3390900" y="1269884"/>
              <a:ext cx="1564481" cy="2085975"/>
              <a:chOff x="0" y="0"/>
              <a:chExt cx="2627" cy="2627"/>
            </a:xfrm>
            <a:solidFill>
              <a:schemeClr val="bg2">
                <a:lumMod val="50000"/>
                <a:lumOff val="50000"/>
              </a:schemeClr>
            </a:solidFill>
          </p:grpSpPr>
          <p:sp>
            <p:nvSpPr>
              <p:cNvPr id="104513" name="AutoShape 65"/>
              <p:cNvSpPr>
                <a:spLocks/>
              </p:cNvSpPr>
              <p:nvPr/>
            </p:nvSpPr>
            <p:spPr bwMode="auto">
              <a:xfrm>
                <a:off x="0" y="0"/>
                <a:ext cx="2627" cy="26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025" y="15025"/>
                    </a:moveTo>
                    <a:cubicBezTo>
                      <a:pt x="16192" y="13858"/>
                      <a:pt x="16775" y="12449"/>
                      <a:pt x="16775" y="10800"/>
                    </a:cubicBezTo>
                    <a:cubicBezTo>
                      <a:pt x="16775" y="9151"/>
                      <a:pt x="16192" y="7742"/>
                      <a:pt x="15025" y="6575"/>
                    </a:cubicBezTo>
                    <a:cubicBezTo>
                      <a:pt x="13857" y="5408"/>
                      <a:pt x="12449" y="4825"/>
                      <a:pt x="10800" y="4825"/>
                    </a:cubicBezTo>
                    <a:cubicBezTo>
                      <a:pt x="9150" y="4825"/>
                      <a:pt x="7742" y="5408"/>
                      <a:pt x="6575" y="6575"/>
                    </a:cubicBezTo>
                    <a:cubicBezTo>
                      <a:pt x="5408" y="7742"/>
                      <a:pt x="4825" y="9151"/>
                      <a:pt x="4825" y="10800"/>
                    </a:cubicBezTo>
                    <a:cubicBezTo>
                      <a:pt x="4825" y="12449"/>
                      <a:pt x="5408" y="13858"/>
                      <a:pt x="6575" y="15025"/>
                    </a:cubicBezTo>
                    <a:cubicBezTo>
                      <a:pt x="7742" y="16192"/>
                      <a:pt x="9150" y="16775"/>
                      <a:pt x="10800" y="16775"/>
                    </a:cubicBezTo>
                    <a:cubicBezTo>
                      <a:pt x="12449" y="16775"/>
                      <a:pt x="13857" y="16192"/>
                      <a:pt x="15025" y="15025"/>
                    </a:cubicBezTo>
                    <a:close/>
                    <a:moveTo>
                      <a:pt x="21600" y="9267"/>
                    </a:moveTo>
                    <a:lnTo>
                      <a:pt x="21600" y="12389"/>
                    </a:lnTo>
                    <a:cubicBezTo>
                      <a:pt x="21600" y="12502"/>
                      <a:pt x="21562" y="12609"/>
                      <a:pt x="21488" y="12712"/>
                    </a:cubicBezTo>
                    <a:cubicBezTo>
                      <a:pt x="21412" y="12816"/>
                      <a:pt x="21319" y="12877"/>
                      <a:pt x="21206" y="12895"/>
                    </a:cubicBezTo>
                    <a:lnTo>
                      <a:pt x="18605" y="13289"/>
                    </a:lnTo>
                    <a:cubicBezTo>
                      <a:pt x="18426" y="13795"/>
                      <a:pt x="18244" y="14222"/>
                      <a:pt x="18056" y="14569"/>
                    </a:cubicBezTo>
                    <a:cubicBezTo>
                      <a:pt x="18384" y="15038"/>
                      <a:pt x="18886" y="15684"/>
                      <a:pt x="19561" y="16509"/>
                    </a:cubicBezTo>
                    <a:cubicBezTo>
                      <a:pt x="19654" y="16622"/>
                      <a:pt x="19701" y="16739"/>
                      <a:pt x="19701" y="16861"/>
                    </a:cubicBezTo>
                    <a:cubicBezTo>
                      <a:pt x="19701" y="16983"/>
                      <a:pt x="19659" y="17091"/>
                      <a:pt x="19575" y="17184"/>
                    </a:cubicBezTo>
                    <a:cubicBezTo>
                      <a:pt x="19322" y="17531"/>
                      <a:pt x="18858" y="18037"/>
                      <a:pt x="18183" y="18703"/>
                    </a:cubicBezTo>
                    <a:cubicBezTo>
                      <a:pt x="17508" y="19369"/>
                      <a:pt x="17067" y="19701"/>
                      <a:pt x="16861" y="19701"/>
                    </a:cubicBezTo>
                    <a:cubicBezTo>
                      <a:pt x="16748" y="19701"/>
                      <a:pt x="16626" y="19659"/>
                      <a:pt x="16495" y="19575"/>
                    </a:cubicBezTo>
                    <a:lnTo>
                      <a:pt x="14555" y="18056"/>
                    </a:lnTo>
                    <a:cubicBezTo>
                      <a:pt x="14142" y="18272"/>
                      <a:pt x="13716" y="18450"/>
                      <a:pt x="13275" y="18590"/>
                    </a:cubicBezTo>
                    <a:cubicBezTo>
                      <a:pt x="13125" y="19865"/>
                      <a:pt x="12989" y="20737"/>
                      <a:pt x="12867" y="21206"/>
                    </a:cubicBezTo>
                    <a:cubicBezTo>
                      <a:pt x="12801" y="21469"/>
                      <a:pt x="12633" y="21600"/>
                      <a:pt x="12361" y="21600"/>
                    </a:cubicBezTo>
                    <a:lnTo>
                      <a:pt x="9239" y="21600"/>
                    </a:lnTo>
                    <a:cubicBezTo>
                      <a:pt x="9108" y="21600"/>
                      <a:pt x="8993" y="21560"/>
                      <a:pt x="8894" y="21480"/>
                    </a:cubicBezTo>
                    <a:cubicBezTo>
                      <a:pt x="8796" y="21401"/>
                      <a:pt x="8742" y="21300"/>
                      <a:pt x="8733" y="21178"/>
                    </a:cubicBezTo>
                    <a:lnTo>
                      <a:pt x="8339" y="18590"/>
                    </a:lnTo>
                    <a:cubicBezTo>
                      <a:pt x="7880" y="18441"/>
                      <a:pt x="7458" y="18267"/>
                      <a:pt x="7073" y="18070"/>
                    </a:cubicBezTo>
                    <a:lnTo>
                      <a:pt x="5091" y="19575"/>
                    </a:lnTo>
                    <a:cubicBezTo>
                      <a:pt x="4997" y="19659"/>
                      <a:pt x="4880" y="19701"/>
                      <a:pt x="4739" y="19701"/>
                    </a:cubicBezTo>
                    <a:cubicBezTo>
                      <a:pt x="4608" y="19701"/>
                      <a:pt x="4491" y="19650"/>
                      <a:pt x="4387" y="19547"/>
                    </a:cubicBezTo>
                    <a:cubicBezTo>
                      <a:pt x="3206" y="18478"/>
                      <a:pt x="2433" y="17691"/>
                      <a:pt x="2067" y="17184"/>
                    </a:cubicBezTo>
                    <a:cubicBezTo>
                      <a:pt x="2001" y="17091"/>
                      <a:pt x="1969" y="16983"/>
                      <a:pt x="1969" y="16861"/>
                    </a:cubicBezTo>
                    <a:cubicBezTo>
                      <a:pt x="1969" y="16748"/>
                      <a:pt x="2006" y="16641"/>
                      <a:pt x="2081" y="16537"/>
                    </a:cubicBezTo>
                    <a:cubicBezTo>
                      <a:pt x="2222" y="16341"/>
                      <a:pt x="2461" y="16029"/>
                      <a:pt x="2798" y="15602"/>
                    </a:cubicBezTo>
                    <a:cubicBezTo>
                      <a:pt x="3136" y="15176"/>
                      <a:pt x="3389" y="14845"/>
                      <a:pt x="3558" y="14611"/>
                    </a:cubicBezTo>
                    <a:cubicBezTo>
                      <a:pt x="3305" y="14142"/>
                      <a:pt x="3112" y="13678"/>
                      <a:pt x="2981" y="13219"/>
                    </a:cubicBezTo>
                    <a:lnTo>
                      <a:pt x="408" y="12839"/>
                    </a:lnTo>
                    <a:cubicBezTo>
                      <a:pt x="286" y="12820"/>
                      <a:pt x="187" y="12762"/>
                      <a:pt x="112" y="12663"/>
                    </a:cubicBezTo>
                    <a:cubicBezTo>
                      <a:pt x="37" y="12565"/>
                      <a:pt x="0" y="12455"/>
                      <a:pt x="0" y="12333"/>
                    </a:cubicBezTo>
                    <a:lnTo>
                      <a:pt x="0" y="9211"/>
                    </a:lnTo>
                    <a:cubicBezTo>
                      <a:pt x="0" y="9098"/>
                      <a:pt x="37" y="8991"/>
                      <a:pt x="112" y="8887"/>
                    </a:cubicBezTo>
                    <a:cubicBezTo>
                      <a:pt x="187" y="8784"/>
                      <a:pt x="276" y="8724"/>
                      <a:pt x="380" y="8705"/>
                    </a:cubicBezTo>
                    <a:lnTo>
                      <a:pt x="2995" y="8311"/>
                    </a:lnTo>
                    <a:cubicBezTo>
                      <a:pt x="3126" y="7880"/>
                      <a:pt x="3309" y="7448"/>
                      <a:pt x="3544" y="7017"/>
                    </a:cubicBezTo>
                    <a:cubicBezTo>
                      <a:pt x="3169" y="6483"/>
                      <a:pt x="2667" y="5836"/>
                      <a:pt x="2039" y="5077"/>
                    </a:cubicBezTo>
                    <a:cubicBezTo>
                      <a:pt x="1945" y="4964"/>
                      <a:pt x="1898" y="4852"/>
                      <a:pt x="1898" y="4739"/>
                    </a:cubicBezTo>
                    <a:cubicBezTo>
                      <a:pt x="1898" y="4645"/>
                      <a:pt x="1941" y="4538"/>
                      <a:pt x="2025" y="4416"/>
                    </a:cubicBezTo>
                    <a:cubicBezTo>
                      <a:pt x="2269" y="4078"/>
                      <a:pt x="2730" y="3574"/>
                      <a:pt x="3410" y="2904"/>
                    </a:cubicBezTo>
                    <a:cubicBezTo>
                      <a:pt x="4090" y="2234"/>
                      <a:pt x="4533" y="1898"/>
                      <a:pt x="4739" y="1898"/>
                    </a:cubicBezTo>
                    <a:cubicBezTo>
                      <a:pt x="4861" y="1898"/>
                      <a:pt x="4983" y="1945"/>
                      <a:pt x="5105" y="2039"/>
                    </a:cubicBezTo>
                    <a:lnTo>
                      <a:pt x="7045" y="3544"/>
                    </a:lnTo>
                    <a:cubicBezTo>
                      <a:pt x="7458" y="3328"/>
                      <a:pt x="7884" y="3150"/>
                      <a:pt x="8325" y="3009"/>
                    </a:cubicBezTo>
                    <a:cubicBezTo>
                      <a:pt x="8475" y="1735"/>
                      <a:pt x="8611" y="863"/>
                      <a:pt x="8733" y="394"/>
                    </a:cubicBezTo>
                    <a:cubicBezTo>
                      <a:pt x="8798" y="131"/>
                      <a:pt x="8967" y="0"/>
                      <a:pt x="9239" y="0"/>
                    </a:cubicBezTo>
                    <a:lnTo>
                      <a:pt x="12361" y="0"/>
                    </a:lnTo>
                    <a:cubicBezTo>
                      <a:pt x="12492" y="0"/>
                      <a:pt x="12607" y="40"/>
                      <a:pt x="12705" y="120"/>
                    </a:cubicBezTo>
                    <a:cubicBezTo>
                      <a:pt x="12804" y="199"/>
                      <a:pt x="12858" y="300"/>
                      <a:pt x="12867" y="422"/>
                    </a:cubicBezTo>
                    <a:lnTo>
                      <a:pt x="13261" y="3009"/>
                    </a:lnTo>
                    <a:cubicBezTo>
                      <a:pt x="13720" y="3159"/>
                      <a:pt x="14142" y="3333"/>
                      <a:pt x="14527" y="3530"/>
                    </a:cubicBezTo>
                    <a:lnTo>
                      <a:pt x="16523" y="2025"/>
                    </a:lnTo>
                    <a:cubicBezTo>
                      <a:pt x="16608" y="1941"/>
                      <a:pt x="16720" y="1898"/>
                      <a:pt x="16861" y="1898"/>
                    </a:cubicBezTo>
                    <a:cubicBezTo>
                      <a:pt x="16983" y="1898"/>
                      <a:pt x="17100" y="1945"/>
                      <a:pt x="17212" y="2039"/>
                    </a:cubicBezTo>
                    <a:cubicBezTo>
                      <a:pt x="18422" y="3155"/>
                      <a:pt x="19195" y="3952"/>
                      <a:pt x="19533" y="4430"/>
                    </a:cubicBezTo>
                    <a:cubicBezTo>
                      <a:pt x="19598" y="4505"/>
                      <a:pt x="19631" y="4608"/>
                      <a:pt x="19631" y="4739"/>
                    </a:cubicBezTo>
                    <a:cubicBezTo>
                      <a:pt x="19631" y="4852"/>
                      <a:pt x="19594" y="4959"/>
                      <a:pt x="19519" y="5062"/>
                    </a:cubicBezTo>
                    <a:cubicBezTo>
                      <a:pt x="19378" y="5259"/>
                      <a:pt x="19139" y="5571"/>
                      <a:pt x="18802" y="5998"/>
                    </a:cubicBezTo>
                    <a:cubicBezTo>
                      <a:pt x="18464" y="6424"/>
                      <a:pt x="18211" y="6755"/>
                      <a:pt x="18042" y="6989"/>
                    </a:cubicBezTo>
                    <a:cubicBezTo>
                      <a:pt x="18286" y="7458"/>
                      <a:pt x="18478" y="7917"/>
                      <a:pt x="18619" y="8367"/>
                    </a:cubicBezTo>
                    <a:lnTo>
                      <a:pt x="21192" y="8761"/>
                    </a:lnTo>
                    <a:cubicBezTo>
                      <a:pt x="21314" y="8780"/>
                      <a:pt x="21412" y="8838"/>
                      <a:pt x="21488" y="8937"/>
                    </a:cubicBezTo>
                    <a:cubicBezTo>
                      <a:pt x="21562" y="9035"/>
                      <a:pt x="21600" y="9145"/>
                      <a:pt x="21600" y="9267"/>
                    </a:cubicBezTo>
                    <a:close/>
                    <a:moveTo>
                      <a:pt x="21600" y="926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514" name="AutoShape 66"/>
              <p:cNvSpPr>
                <a:spLocks/>
              </p:cNvSpPr>
              <p:nvPr/>
            </p:nvSpPr>
            <p:spPr bwMode="auto">
              <a:xfrm>
                <a:off x="1102" y="1107"/>
                <a:ext cx="435" cy="46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6200" y="20057"/>
                    </a:moveTo>
                    <a:lnTo>
                      <a:pt x="19939" y="20057"/>
                    </a:lnTo>
                    <a:lnTo>
                      <a:pt x="19939" y="16586"/>
                    </a:lnTo>
                    <a:lnTo>
                      <a:pt x="16200" y="16586"/>
                    </a:lnTo>
                    <a:cubicBezTo>
                      <a:pt x="16200" y="16586"/>
                      <a:pt x="16200" y="20057"/>
                      <a:pt x="16200" y="20057"/>
                    </a:cubicBezTo>
                    <a:close/>
                    <a:moveTo>
                      <a:pt x="16200" y="15814"/>
                    </a:moveTo>
                    <a:lnTo>
                      <a:pt x="19939" y="15814"/>
                    </a:lnTo>
                    <a:lnTo>
                      <a:pt x="19939" y="11957"/>
                    </a:lnTo>
                    <a:lnTo>
                      <a:pt x="16200" y="11957"/>
                    </a:lnTo>
                    <a:cubicBezTo>
                      <a:pt x="16200" y="11957"/>
                      <a:pt x="16200" y="15814"/>
                      <a:pt x="16200" y="15814"/>
                    </a:cubicBezTo>
                    <a:close/>
                    <a:moveTo>
                      <a:pt x="16200" y="11186"/>
                    </a:moveTo>
                    <a:lnTo>
                      <a:pt x="19939" y="11186"/>
                    </a:lnTo>
                    <a:lnTo>
                      <a:pt x="19939" y="7714"/>
                    </a:lnTo>
                    <a:lnTo>
                      <a:pt x="16200" y="7714"/>
                    </a:lnTo>
                    <a:cubicBezTo>
                      <a:pt x="16200" y="7714"/>
                      <a:pt x="16200" y="11186"/>
                      <a:pt x="16200" y="11186"/>
                    </a:cubicBezTo>
                    <a:close/>
                    <a:moveTo>
                      <a:pt x="16616" y="5400"/>
                    </a:moveTo>
                    <a:lnTo>
                      <a:pt x="16616" y="1928"/>
                    </a:lnTo>
                    <a:cubicBezTo>
                      <a:pt x="16616" y="1824"/>
                      <a:pt x="16574" y="1734"/>
                      <a:pt x="16492" y="1657"/>
                    </a:cubicBezTo>
                    <a:cubicBezTo>
                      <a:pt x="16410" y="1581"/>
                      <a:pt x="16312" y="1543"/>
                      <a:pt x="16200" y="1543"/>
                    </a:cubicBezTo>
                    <a:lnTo>
                      <a:pt x="15369" y="1543"/>
                    </a:lnTo>
                    <a:cubicBezTo>
                      <a:pt x="15257" y="1543"/>
                      <a:pt x="15159" y="1581"/>
                      <a:pt x="15077" y="1657"/>
                    </a:cubicBezTo>
                    <a:cubicBezTo>
                      <a:pt x="14995" y="1734"/>
                      <a:pt x="14954" y="1824"/>
                      <a:pt x="14954" y="1928"/>
                    </a:cubicBezTo>
                    <a:lnTo>
                      <a:pt x="14954" y="5400"/>
                    </a:lnTo>
                    <a:cubicBezTo>
                      <a:pt x="14954" y="5504"/>
                      <a:pt x="14995" y="5595"/>
                      <a:pt x="15077" y="5671"/>
                    </a:cubicBezTo>
                    <a:cubicBezTo>
                      <a:pt x="15159" y="5748"/>
                      <a:pt x="15257" y="5786"/>
                      <a:pt x="15369" y="5786"/>
                    </a:cubicBezTo>
                    <a:lnTo>
                      <a:pt x="16200" y="5786"/>
                    </a:lnTo>
                    <a:cubicBezTo>
                      <a:pt x="16312" y="5786"/>
                      <a:pt x="16410" y="5748"/>
                      <a:pt x="16492" y="5671"/>
                    </a:cubicBezTo>
                    <a:cubicBezTo>
                      <a:pt x="16574" y="5595"/>
                      <a:pt x="16616" y="5504"/>
                      <a:pt x="16616" y="5400"/>
                    </a:cubicBezTo>
                    <a:close/>
                    <a:moveTo>
                      <a:pt x="11215" y="20057"/>
                    </a:moveTo>
                    <a:lnTo>
                      <a:pt x="15369" y="20057"/>
                    </a:lnTo>
                    <a:lnTo>
                      <a:pt x="15369" y="16586"/>
                    </a:lnTo>
                    <a:lnTo>
                      <a:pt x="11215" y="16586"/>
                    </a:lnTo>
                    <a:cubicBezTo>
                      <a:pt x="11215" y="16586"/>
                      <a:pt x="11215" y="20057"/>
                      <a:pt x="11215" y="20057"/>
                    </a:cubicBezTo>
                    <a:close/>
                    <a:moveTo>
                      <a:pt x="11215" y="15814"/>
                    </a:moveTo>
                    <a:lnTo>
                      <a:pt x="15369" y="15814"/>
                    </a:lnTo>
                    <a:lnTo>
                      <a:pt x="15369" y="11957"/>
                    </a:lnTo>
                    <a:lnTo>
                      <a:pt x="11215" y="11957"/>
                    </a:lnTo>
                    <a:cubicBezTo>
                      <a:pt x="11215" y="11957"/>
                      <a:pt x="11215" y="15814"/>
                      <a:pt x="11215" y="15814"/>
                    </a:cubicBezTo>
                    <a:close/>
                    <a:moveTo>
                      <a:pt x="11215" y="11186"/>
                    </a:moveTo>
                    <a:lnTo>
                      <a:pt x="15369" y="11186"/>
                    </a:lnTo>
                    <a:lnTo>
                      <a:pt x="15369" y="7714"/>
                    </a:lnTo>
                    <a:lnTo>
                      <a:pt x="11215" y="7714"/>
                    </a:lnTo>
                    <a:cubicBezTo>
                      <a:pt x="11215" y="7714"/>
                      <a:pt x="11215" y="11186"/>
                      <a:pt x="11215" y="11186"/>
                    </a:cubicBezTo>
                    <a:close/>
                    <a:moveTo>
                      <a:pt x="6231" y="20057"/>
                    </a:moveTo>
                    <a:lnTo>
                      <a:pt x="10385" y="20057"/>
                    </a:lnTo>
                    <a:lnTo>
                      <a:pt x="10385" y="16586"/>
                    </a:lnTo>
                    <a:lnTo>
                      <a:pt x="6231" y="16586"/>
                    </a:lnTo>
                    <a:cubicBezTo>
                      <a:pt x="6231" y="16586"/>
                      <a:pt x="6231" y="20057"/>
                      <a:pt x="6231" y="20057"/>
                    </a:cubicBezTo>
                    <a:close/>
                    <a:moveTo>
                      <a:pt x="6231" y="15814"/>
                    </a:moveTo>
                    <a:lnTo>
                      <a:pt x="10385" y="15814"/>
                    </a:lnTo>
                    <a:lnTo>
                      <a:pt x="10385" y="11957"/>
                    </a:lnTo>
                    <a:lnTo>
                      <a:pt x="6231" y="11957"/>
                    </a:lnTo>
                    <a:cubicBezTo>
                      <a:pt x="6231" y="11957"/>
                      <a:pt x="6231" y="15814"/>
                      <a:pt x="6231" y="15814"/>
                    </a:cubicBezTo>
                    <a:close/>
                    <a:moveTo>
                      <a:pt x="6231" y="11186"/>
                    </a:moveTo>
                    <a:lnTo>
                      <a:pt x="10385" y="11186"/>
                    </a:lnTo>
                    <a:lnTo>
                      <a:pt x="10385" y="7714"/>
                    </a:lnTo>
                    <a:lnTo>
                      <a:pt x="6231" y="7714"/>
                    </a:lnTo>
                    <a:cubicBezTo>
                      <a:pt x="6231" y="7714"/>
                      <a:pt x="6231" y="11186"/>
                      <a:pt x="6231" y="11186"/>
                    </a:cubicBezTo>
                    <a:close/>
                    <a:moveTo>
                      <a:pt x="6646" y="5400"/>
                    </a:moveTo>
                    <a:lnTo>
                      <a:pt x="6646" y="1928"/>
                    </a:lnTo>
                    <a:cubicBezTo>
                      <a:pt x="6646" y="1824"/>
                      <a:pt x="6605" y="1734"/>
                      <a:pt x="6523" y="1657"/>
                    </a:cubicBezTo>
                    <a:cubicBezTo>
                      <a:pt x="6441" y="1581"/>
                      <a:pt x="6343" y="1543"/>
                      <a:pt x="6231" y="1543"/>
                    </a:cubicBezTo>
                    <a:lnTo>
                      <a:pt x="5400" y="1543"/>
                    </a:lnTo>
                    <a:cubicBezTo>
                      <a:pt x="5287" y="1543"/>
                      <a:pt x="5190" y="1581"/>
                      <a:pt x="5108" y="1657"/>
                    </a:cubicBezTo>
                    <a:cubicBezTo>
                      <a:pt x="5026" y="1734"/>
                      <a:pt x="4985" y="1824"/>
                      <a:pt x="4985" y="1928"/>
                    </a:cubicBezTo>
                    <a:lnTo>
                      <a:pt x="4985" y="5400"/>
                    </a:lnTo>
                    <a:cubicBezTo>
                      <a:pt x="4985" y="5504"/>
                      <a:pt x="5026" y="5595"/>
                      <a:pt x="5108" y="5671"/>
                    </a:cubicBezTo>
                    <a:cubicBezTo>
                      <a:pt x="5190" y="5748"/>
                      <a:pt x="5287" y="5786"/>
                      <a:pt x="5400" y="5786"/>
                    </a:cubicBezTo>
                    <a:lnTo>
                      <a:pt x="6231" y="5786"/>
                    </a:lnTo>
                    <a:cubicBezTo>
                      <a:pt x="6343" y="5786"/>
                      <a:pt x="6441" y="5748"/>
                      <a:pt x="6523" y="5671"/>
                    </a:cubicBezTo>
                    <a:cubicBezTo>
                      <a:pt x="6605" y="5595"/>
                      <a:pt x="6646" y="5504"/>
                      <a:pt x="6646" y="5400"/>
                    </a:cubicBezTo>
                    <a:close/>
                    <a:moveTo>
                      <a:pt x="1661" y="20057"/>
                    </a:moveTo>
                    <a:lnTo>
                      <a:pt x="5400" y="20057"/>
                    </a:lnTo>
                    <a:lnTo>
                      <a:pt x="5400" y="16586"/>
                    </a:lnTo>
                    <a:lnTo>
                      <a:pt x="1661" y="16586"/>
                    </a:lnTo>
                    <a:cubicBezTo>
                      <a:pt x="1661" y="16586"/>
                      <a:pt x="1661" y="20057"/>
                      <a:pt x="1661" y="20057"/>
                    </a:cubicBezTo>
                    <a:close/>
                    <a:moveTo>
                      <a:pt x="1661" y="15814"/>
                    </a:moveTo>
                    <a:lnTo>
                      <a:pt x="5400" y="15814"/>
                    </a:lnTo>
                    <a:lnTo>
                      <a:pt x="5400" y="11957"/>
                    </a:lnTo>
                    <a:lnTo>
                      <a:pt x="1661" y="11957"/>
                    </a:lnTo>
                    <a:cubicBezTo>
                      <a:pt x="1661" y="11957"/>
                      <a:pt x="1661" y="15814"/>
                      <a:pt x="1661" y="15814"/>
                    </a:cubicBezTo>
                    <a:close/>
                    <a:moveTo>
                      <a:pt x="1661" y="11186"/>
                    </a:moveTo>
                    <a:lnTo>
                      <a:pt x="5400" y="11186"/>
                    </a:lnTo>
                    <a:lnTo>
                      <a:pt x="5400" y="7714"/>
                    </a:lnTo>
                    <a:lnTo>
                      <a:pt x="1661" y="7714"/>
                    </a:lnTo>
                    <a:cubicBezTo>
                      <a:pt x="1661" y="7714"/>
                      <a:pt x="1661" y="11186"/>
                      <a:pt x="1661" y="11186"/>
                    </a:cubicBezTo>
                    <a:close/>
                    <a:moveTo>
                      <a:pt x="21600" y="4628"/>
                    </a:moveTo>
                    <a:lnTo>
                      <a:pt x="21600" y="20057"/>
                    </a:lnTo>
                    <a:cubicBezTo>
                      <a:pt x="21600" y="20475"/>
                      <a:pt x="21436" y="20837"/>
                      <a:pt x="21107" y="21142"/>
                    </a:cubicBezTo>
                    <a:cubicBezTo>
                      <a:pt x="20778" y="21447"/>
                      <a:pt x="20388" y="21600"/>
                      <a:pt x="19939" y="21600"/>
                    </a:cubicBezTo>
                    <a:lnTo>
                      <a:pt x="1661" y="21600"/>
                    </a:lnTo>
                    <a:cubicBezTo>
                      <a:pt x="1211" y="21600"/>
                      <a:pt x="822" y="21447"/>
                      <a:pt x="493" y="21142"/>
                    </a:cubicBezTo>
                    <a:cubicBezTo>
                      <a:pt x="164" y="20837"/>
                      <a:pt x="0" y="20475"/>
                      <a:pt x="0" y="20057"/>
                    </a:cubicBezTo>
                    <a:lnTo>
                      <a:pt x="0" y="4628"/>
                    </a:lnTo>
                    <a:cubicBezTo>
                      <a:pt x="0" y="4211"/>
                      <a:pt x="164" y="3849"/>
                      <a:pt x="493" y="3544"/>
                    </a:cubicBezTo>
                    <a:cubicBezTo>
                      <a:pt x="822" y="3238"/>
                      <a:pt x="1211" y="3086"/>
                      <a:pt x="1661" y="3086"/>
                    </a:cubicBezTo>
                    <a:lnTo>
                      <a:pt x="3323" y="3086"/>
                    </a:lnTo>
                    <a:lnTo>
                      <a:pt x="3323" y="1928"/>
                    </a:lnTo>
                    <a:cubicBezTo>
                      <a:pt x="3323" y="1398"/>
                      <a:pt x="3526" y="944"/>
                      <a:pt x="3933" y="567"/>
                    </a:cubicBezTo>
                    <a:cubicBezTo>
                      <a:pt x="4340" y="189"/>
                      <a:pt x="4829" y="0"/>
                      <a:pt x="5400" y="0"/>
                    </a:cubicBezTo>
                    <a:lnTo>
                      <a:pt x="6231" y="0"/>
                    </a:lnTo>
                    <a:cubicBezTo>
                      <a:pt x="6802" y="0"/>
                      <a:pt x="7291" y="189"/>
                      <a:pt x="7698" y="567"/>
                    </a:cubicBezTo>
                    <a:cubicBezTo>
                      <a:pt x="8104" y="944"/>
                      <a:pt x="8308" y="1398"/>
                      <a:pt x="8308" y="1928"/>
                    </a:cubicBezTo>
                    <a:lnTo>
                      <a:pt x="8308" y="3086"/>
                    </a:lnTo>
                    <a:lnTo>
                      <a:pt x="13292" y="3086"/>
                    </a:lnTo>
                    <a:lnTo>
                      <a:pt x="13292" y="1928"/>
                    </a:lnTo>
                    <a:cubicBezTo>
                      <a:pt x="13292" y="1398"/>
                      <a:pt x="13496" y="944"/>
                      <a:pt x="13902" y="567"/>
                    </a:cubicBezTo>
                    <a:cubicBezTo>
                      <a:pt x="14309" y="189"/>
                      <a:pt x="14798" y="0"/>
                      <a:pt x="15369" y="0"/>
                    </a:cubicBezTo>
                    <a:lnTo>
                      <a:pt x="16200" y="0"/>
                    </a:lnTo>
                    <a:cubicBezTo>
                      <a:pt x="16771" y="0"/>
                      <a:pt x="17260" y="189"/>
                      <a:pt x="17667" y="567"/>
                    </a:cubicBezTo>
                    <a:cubicBezTo>
                      <a:pt x="18074" y="944"/>
                      <a:pt x="18277" y="1398"/>
                      <a:pt x="18277" y="1928"/>
                    </a:cubicBezTo>
                    <a:lnTo>
                      <a:pt x="18277" y="3086"/>
                    </a:lnTo>
                    <a:lnTo>
                      <a:pt x="19939" y="3086"/>
                    </a:lnTo>
                    <a:cubicBezTo>
                      <a:pt x="20388" y="3086"/>
                      <a:pt x="20778" y="3238"/>
                      <a:pt x="21107" y="3544"/>
                    </a:cubicBezTo>
                    <a:cubicBezTo>
                      <a:pt x="21436" y="3849"/>
                      <a:pt x="21600" y="4211"/>
                      <a:pt x="21600" y="4628"/>
                    </a:cubicBezTo>
                    <a:close/>
                    <a:moveTo>
                      <a:pt x="21600" y="462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4518" name="Group 70"/>
            <p:cNvGrpSpPr>
              <a:grpSpLocks/>
            </p:cNvGrpSpPr>
            <p:nvPr/>
          </p:nvGrpSpPr>
          <p:grpSpPr bwMode="auto">
            <a:xfrm>
              <a:off x="6070401" y="1631834"/>
              <a:ext cx="2028230" cy="2704306"/>
              <a:chOff x="0" y="0"/>
              <a:chExt cx="3406" cy="3406"/>
            </a:xfrm>
            <a:solidFill>
              <a:schemeClr val="bg1">
                <a:lumMod val="75000"/>
              </a:schemeClr>
            </a:solidFill>
          </p:grpSpPr>
          <p:sp>
            <p:nvSpPr>
              <p:cNvPr id="104516" name="AutoShape 68"/>
              <p:cNvSpPr>
                <a:spLocks/>
              </p:cNvSpPr>
              <p:nvPr/>
            </p:nvSpPr>
            <p:spPr bwMode="auto">
              <a:xfrm>
                <a:off x="0" y="0"/>
                <a:ext cx="3406" cy="340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025" y="15025"/>
                    </a:moveTo>
                    <a:cubicBezTo>
                      <a:pt x="16192" y="13858"/>
                      <a:pt x="16775" y="12449"/>
                      <a:pt x="16775" y="10800"/>
                    </a:cubicBezTo>
                    <a:cubicBezTo>
                      <a:pt x="16775" y="9151"/>
                      <a:pt x="16192" y="7742"/>
                      <a:pt x="15025" y="6575"/>
                    </a:cubicBezTo>
                    <a:cubicBezTo>
                      <a:pt x="13857" y="5408"/>
                      <a:pt x="12449" y="4825"/>
                      <a:pt x="10800" y="4825"/>
                    </a:cubicBezTo>
                    <a:cubicBezTo>
                      <a:pt x="9150" y="4825"/>
                      <a:pt x="7742" y="5408"/>
                      <a:pt x="6575" y="6575"/>
                    </a:cubicBezTo>
                    <a:cubicBezTo>
                      <a:pt x="5408" y="7742"/>
                      <a:pt x="4825" y="9151"/>
                      <a:pt x="4825" y="10800"/>
                    </a:cubicBezTo>
                    <a:cubicBezTo>
                      <a:pt x="4825" y="12449"/>
                      <a:pt x="5408" y="13858"/>
                      <a:pt x="6575" y="15025"/>
                    </a:cubicBezTo>
                    <a:cubicBezTo>
                      <a:pt x="7742" y="16192"/>
                      <a:pt x="9150" y="16775"/>
                      <a:pt x="10800" y="16775"/>
                    </a:cubicBezTo>
                    <a:cubicBezTo>
                      <a:pt x="12449" y="16775"/>
                      <a:pt x="13857" y="16192"/>
                      <a:pt x="15025" y="15025"/>
                    </a:cubicBezTo>
                    <a:close/>
                    <a:moveTo>
                      <a:pt x="21600" y="9267"/>
                    </a:moveTo>
                    <a:lnTo>
                      <a:pt x="21600" y="12389"/>
                    </a:lnTo>
                    <a:cubicBezTo>
                      <a:pt x="21600" y="12501"/>
                      <a:pt x="21562" y="12609"/>
                      <a:pt x="21488" y="12712"/>
                    </a:cubicBezTo>
                    <a:cubicBezTo>
                      <a:pt x="21412" y="12816"/>
                      <a:pt x="21319" y="12877"/>
                      <a:pt x="21206" y="12895"/>
                    </a:cubicBezTo>
                    <a:lnTo>
                      <a:pt x="18605" y="13289"/>
                    </a:lnTo>
                    <a:cubicBezTo>
                      <a:pt x="18426" y="13795"/>
                      <a:pt x="18244" y="14222"/>
                      <a:pt x="18056" y="14569"/>
                    </a:cubicBezTo>
                    <a:cubicBezTo>
                      <a:pt x="18384" y="15038"/>
                      <a:pt x="18886" y="15684"/>
                      <a:pt x="19561" y="16509"/>
                    </a:cubicBezTo>
                    <a:cubicBezTo>
                      <a:pt x="19654" y="16622"/>
                      <a:pt x="19701" y="16739"/>
                      <a:pt x="19701" y="16861"/>
                    </a:cubicBezTo>
                    <a:cubicBezTo>
                      <a:pt x="19701" y="16983"/>
                      <a:pt x="19659" y="17091"/>
                      <a:pt x="19575" y="17184"/>
                    </a:cubicBezTo>
                    <a:cubicBezTo>
                      <a:pt x="19322" y="17531"/>
                      <a:pt x="18858" y="18037"/>
                      <a:pt x="18183" y="18703"/>
                    </a:cubicBezTo>
                    <a:cubicBezTo>
                      <a:pt x="17508" y="19369"/>
                      <a:pt x="17067" y="19701"/>
                      <a:pt x="16861" y="19701"/>
                    </a:cubicBezTo>
                    <a:cubicBezTo>
                      <a:pt x="16748" y="19701"/>
                      <a:pt x="16626" y="19659"/>
                      <a:pt x="16495" y="19575"/>
                    </a:cubicBezTo>
                    <a:lnTo>
                      <a:pt x="14555" y="18056"/>
                    </a:lnTo>
                    <a:cubicBezTo>
                      <a:pt x="14142" y="18272"/>
                      <a:pt x="13716" y="18450"/>
                      <a:pt x="13275" y="18590"/>
                    </a:cubicBezTo>
                    <a:cubicBezTo>
                      <a:pt x="13125" y="19865"/>
                      <a:pt x="12989" y="20737"/>
                      <a:pt x="12867" y="21206"/>
                    </a:cubicBezTo>
                    <a:cubicBezTo>
                      <a:pt x="12801" y="21468"/>
                      <a:pt x="12633" y="21600"/>
                      <a:pt x="12361" y="21600"/>
                    </a:cubicBezTo>
                    <a:lnTo>
                      <a:pt x="9239" y="21600"/>
                    </a:lnTo>
                    <a:cubicBezTo>
                      <a:pt x="9108" y="21600"/>
                      <a:pt x="8993" y="21560"/>
                      <a:pt x="8894" y="21480"/>
                    </a:cubicBezTo>
                    <a:cubicBezTo>
                      <a:pt x="8796" y="21401"/>
                      <a:pt x="8742" y="21300"/>
                      <a:pt x="8733" y="21178"/>
                    </a:cubicBezTo>
                    <a:lnTo>
                      <a:pt x="8339" y="18590"/>
                    </a:lnTo>
                    <a:cubicBezTo>
                      <a:pt x="7880" y="18441"/>
                      <a:pt x="7458" y="18267"/>
                      <a:pt x="7073" y="18070"/>
                    </a:cubicBezTo>
                    <a:lnTo>
                      <a:pt x="5091" y="19575"/>
                    </a:lnTo>
                    <a:cubicBezTo>
                      <a:pt x="4997" y="19659"/>
                      <a:pt x="4880" y="19701"/>
                      <a:pt x="4739" y="19701"/>
                    </a:cubicBezTo>
                    <a:cubicBezTo>
                      <a:pt x="4608" y="19701"/>
                      <a:pt x="4491" y="19650"/>
                      <a:pt x="4387" y="19547"/>
                    </a:cubicBezTo>
                    <a:cubicBezTo>
                      <a:pt x="3206" y="18478"/>
                      <a:pt x="2433" y="17691"/>
                      <a:pt x="2067" y="17184"/>
                    </a:cubicBezTo>
                    <a:cubicBezTo>
                      <a:pt x="2001" y="17091"/>
                      <a:pt x="1969" y="16983"/>
                      <a:pt x="1969" y="16861"/>
                    </a:cubicBezTo>
                    <a:cubicBezTo>
                      <a:pt x="1969" y="16748"/>
                      <a:pt x="2006" y="16641"/>
                      <a:pt x="2081" y="16537"/>
                    </a:cubicBezTo>
                    <a:cubicBezTo>
                      <a:pt x="2222" y="16341"/>
                      <a:pt x="2461" y="16029"/>
                      <a:pt x="2798" y="15602"/>
                    </a:cubicBezTo>
                    <a:cubicBezTo>
                      <a:pt x="3136" y="15176"/>
                      <a:pt x="3389" y="14845"/>
                      <a:pt x="3558" y="14611"/>
                    </a:cubicBezTo>
                    <a:cubicBezTo>
                      <a:pt x="3305" y="14142"/>
                      <a:pt x="3112" y="13678"/>
                      <a:pt x="2981" y="13219"/>
                    </a:cubicBezTo>
                    <a:lnTo>
                      <a:pt x="408" y="12839"/>
                    </a:lnTo>
                    <a:cubicBezTo>
                      <a:pt x="286" y="12820"/>
                      <a:pt x="187" y="12762"/>
                      <a:pt x="112" y="12663"/>
                    </a:cubicBezTo>
                    <a:cubicBezTo>
                      <a:pt x="37" y="12565"/>
                      <a:pt x="0" y="12455"/>
                      <a:pt x="0" y="12333"/>
                    </a:cubicBezTo>
                    <a:lnTo>
                      <a:pt x="0" y="9211"/>
                    </a:lnTo>
                    <a:cubicBezTo>
                      <a:pt x="0" y="9098"/>
                      <a:pt x="37" y="8991"/>
                      <a:pt x="112" y="8887"/>
                    </a:cubicBezTo>
                    <a:cubicBezTo>
                      <a:pt x="187" y="8784"/>
                      <a:pt x="276" y="8724"/>
                      <a:pt x="380" y="8705"/>
                    </a:cubicBezTo>
                    <a:lnTo>
                      <a:pt x="2995" y="8311"/>
                    </a:lnTo>
                    <a:cubicBezTo>
                      <a:pt x="3126" y="7880"/>
                      <a:pt x="3309" y="7448"/>
                      <a:pt x="3544" y="7017"/>
                    </a:cubicBezTo>
                    <a:cubicBezTo>
                      <a:pt x="3169" y="6483"/>
                      <a:pt x="2667" y="5836"/>
                      <a:pt x="2039" y="5077"/>
                    </a:cubicBezTo>
                    <a:cubicBezTo>
                      <a:pt x="1945" y="4964"/>
                      <a:pt x="1898" y="4852"/>
                      <a:pt x="1898" y="4739"/>
                    </a:cubicBezTo>
                    <a:cubicBezTo>
                      <a:pt x="1898" y="4645"/>
                      <a:pt x="1941" y="4538"/>
                      <a:pt x="2025" y="4416"/>
                    </a:cubicBezTo>
                    <a:cubicBezTo>
                      <a:pt x="2269" y="4078"/>
                      <a:pt x="2730" y="3574"/>
                      <a:pt x="3410" y="2904"/>
                    </a:cubicBezTo>
                    <a:cubicBezTo>
                      <a:pt x="4090" y="2234"/>
                      <a:pt x="4533" y="1898"/>
                      <a:pt x="4739" y="1898"/>
                    </a:cubicBezTo>
                    <a:cubicBezTo>
                      <a:pt x="4861" y="1898"/>
                      <a:pt x="4983" y="1945"/>
                      <a:pt x="5105" y="2039"/>
                    </a:cubicBezTo>
                    <a:lnTo>
                      <a:pt x="7045" y="3544"/>
                    </a:lnTo>
                    <a:cubicBezTo>
                      <a:pt x="7458" y="3328"/>
                      <a:pt x="7884" y="3150"/>
                      <a:pt x="8325" y="3009"/>
                    </a:cubicBezTo>
                    <a:cubicBezTo>
                      <a:pt x="8475" y="1735"/>
                      <a:pt x="8611" y="863"/>
                      <a:pt x="8733" y="394"/>
                    </a:cubicBezTo>
                    <a:cubicBezTo>
                      <a:pt x="8798" y="131"/>
                      <a:pt x="8967" y="0"/>
                      <a:pt x="9239" y="0"/>
                    </a:cubicBezTo>
                    <a:lnTo>
                      <a:pt x="12361" y="0"/>
                    </a:lnTo>
                    <a:cubicBezTo>
                      <a:pt x="12492" y="0"/>
                      <a:pt x="12607" y="40"/>
                      <a:pt x="12705" y="120"/>
                    </a:cubicBezTo>
                    <a:cubicBezTo>
                      <a:pt x="12804" y="199"/>
                      <a:pt x="12858" y="300"/>
                      <a:pt x="12867" y="422"/>
                    </a:cubicBezTo>
                    <a:lnTo>
                      <a:pt x="13261" y="3009"/>
                    </a:lnTo>
                    <a:cubicBezTo>
                      <a:pt x="13720" y="3159"/>
                      <a:pt x="14142" y="3333"/>
                      <a:pt x="14527" y="3530"/>
                    </a:cubicBezTo>
                    <a:lnTo>
                      <a:pt x="16523" y="2025"/>
                    </a:lnTo>
                    <a:cubicBezTo>
                      <a:pt x="16608" y="1941"/>
                      <a:pt x="16720" y="1898"/>
                      <a:pt x="16861" y="1898"/>
                    </a:cubicBezTo>
                    <a:cubicBezTo>
                      <a:pt x="16983" y="1898"/>
                      <a:pt x="17100" y="1945"/>
                      <a:pt x="17212" y="2039"/>
                    </a:cubicBezTo>
                    <a:cubicBezTo>
                      <a:pt x="18422" y="3155"/>
                      <a:pt x="19195" y="3952"/>
                      <a:pt x="19533" y="4430"/>
                    </a:cubicBezTo>
                    <a:cubicBezTo>
                      <a:pt x="19598" y="4505"/>
                      <a:pt x="19631" y="4608"/>
                      <a:pt x="19631" y="4739"/>
                    </a:cubicBezTo>
                    <a:cubicBezTo>
                      <a:pt x="19631" y="4852"/>
                      <a:pt x="19594" y="4959"/>
                      <a:pt x="19519" y="5062"/>
                    </a:cubicBezTo>
                    <a:cubicBezTo>
                      <a:pt x="19378" y="5259"/>
                      <a:pt x="19139" y="5571"/>
                      <a:pt x="18802" y="5998"/>
                    </a:cubicBezTo>
                    <a:cubicBezTo>
                      <a:pt x="18464" y="6424"/>
                      <a:pt x="18211" y="6755"/>
                      <a:pt x="18042" y="6989"/>
                    </a:cubicBezTo>
                    <a:cubicBezTo>
                      <a:pt x="18286" y="7458"/>
                      <a:pt x="18478" y="7917"/>
                      <a:pt x="18619" y="8367"/>
                    </a:cubicBezTo>
                    <a:lnTo>
                      <a:pt x="21192" y="8761"/>
                    </a:lnTo>
                    <a:cubicBezTo>
                      <a:pt x="21314" y="8780"/>
                      <a:pt x="21412" y="8838"/>
                      <a:pt x="21488" y="8937"/>
                    </a:cubicBezTo>
                    <a:cubicBezTo>
                      <a:pt x="21562" y="9035"/>
                      <a:pt x="21600" y="9145"/>
                      <a:pt x="21600" y="9267"/>
                    </a:cubicBezTo>
                    <a:close/>
                    <a:moveTo>
                      <a:pt x="21600" y="926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517" name="AutoShape 69"/>
              <p:cNvSpPr>
                <a:spLocks/>
              </p:cNvSpPr>
              <p:nvPr/>
            </p:nvSpPr>
            <p:spPr bwMode="auto">
              <a:xfrm>
                <a:off x="1539" y="1504"/>
                <a:ext cx="335" cy="40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8360" y="11699"/>
                    </a:moveTo>
                    <a:lnTo>
                      <a:pt x="18360" y="2700"/>
                    </a:lnTo>
                    <a:lnTo>
                      <a:pt x="10800" y="2700"/>
                    </a:lnTo>
                    <a:lnTo>
                      <a:pt x="10800" y="18689"/>
                    </a:lnTo>
                    <a:cubicBezTo>
                      <a:pt x="12139" y="18099"/>
                      <a:pt x="13337" y="17457"/>
                      <a:pt x="14394" y="16762"/>
                    </a:cubicBezTo>
                    <a:cubicBezTo>
                      <a:pt x="17038" y="15037"/>
                      <a:pt x="18360" y="13350"/>
                      <a:pt x="18360" y="11699"/>
                    </a:cubicBezTo>
                    <a:close/>
                    <a:moveTo>
                      <a:pt x="21600" y="900"/>
                    </a:moveTo>
                    <a:lnTo>
                      <a:pt x="21600" y="11699"/>
                    </a:lnTo>
                    <a:cubicBezTo>
                      <a:pt x="21600" y="12506"/>
                      <a:pt x="21411" y="13305"/>
                      <a:pt x="21035" y="14098"/>
                    </a:cubicBezTo>
                    <a:cubicBezTo>
                      <a:pt x="20658" y="14890"/>
                      <a:pt x="20191" y="15593"/>
                      <a:pt x="19634" y="16207"/>
                    </a:cubicBezTo>
                    <a:cubicBezTo>
                      <a:pt x="19077" y="16821"/>
                      <a:pt x="18413" y="17419"/>
                      <a:pt x="17643" y="17999"/>
                    </a:cubicBezTo>
                    <a:cubicBezTo>
                      <a:pt x="16872" y="18581"/>
                      <a:pt x="16160" y="19064"/>
                      <a:pt x="15508" y="19448"/>
                    </a:cubicBezTo>
                    <a:cubicBezTo>
                      <a:pt x="14855" y="19832"/>
                      <a:pt x="14175" y="20196"/>
                      <a:pt x="13466" y="20538"/>
                    </a:cubicBezTo>
                    <a:cubicBezTo>
                      <a:pt x="12757" y="20881"/>
                      <a:pt x="12254" y="21113"/>
                      <a:pt x="11956" y="21234"/>
                    </a:cubicBezTo>
                    <a:cubicBezTo>
                      <a:pt x="11658" y="21356"/>
                      <a:pt x="11419" y="21450"/>
                      <a:pt x="11239" y="21515"/>
                    </a:cubicBezTo>
                    <a:cubicBezTo>
                      <a:pt x="11104" y="21572"/>
                      <a:pt x="10957" y="21600"/>
                      <a:pt x="10800" y="21600"/>
                    </a:cubicBezTo>
                    <a:cubicBezTo>
                      <a:pt x="10642" y="21600"/>
                      <a:pt x="10496" y="21572"/>
                      <a:pt x="10361" y="21515"/>
                    </a:cubicBezTo>
                    <a:cubicBezTo>
                      <a:pt x="10181" y="21450"/>
                      <a:pt x="9942" y="21356"/>
                      <a:pt x="9644" y="21234"/>
                    </a:cubicBezTo>
                    <a:cubicBezTo>
                      <a:pt x="9346" y="21113"/>
                      <a:pt x="8843" y="20881"/>
                      <a:pt x="8134" y="20538"/>
                    </a:cubicBezTo>
                    <a:cubicBezTo>
                      <a:pt x="7425" y="20196"/>
                      <a:pt x="6744" y="19832"/>
                      <a:pt x="6092" y="19448"/>
                    </a:cubicBezTo>
                    <a:cubicBezTo>
                      <a:pt x="5439" y="19064"/>
                      <a:pt x="4728" y="18581"/>
                      <a:pt x="3957" y="17999"/>
                    </a:cubicBezTo>
                    <a:cubicBezTo>
                      <a:pt x="3186" y="17419"/>
                      <a:pt x="2523" y="16821"/>
                      <a:pt x="1966" y="16207"/>
                    </a:cubicBezTo>
                    <a:cubicBezTo>
                      <a:pt x="1409" y="15593"/>
                      <a:pt x="942" y="14890"/>
                      <a:pt x="565" y="14098"/>
                    </a:cubicBezTo>
                    <a:cubicBezTo>
                      <a:pt x="188" y="13305"/>
                      <a:pt x="0" y="12506"/>
                      <a:pt x="0" y="11699"/>
                    </a:cubicBezTo>
                    <a:lnTo>
                      <a:pt x="0" y="900"/>
                    </a:lnTo>
                    <a:cubicBezTo>
                      <a:pt x="0" y="656"/>
                      <a:pt x="107" y="444"/>
                      <a:pt x="321" y="266"/>
                    </a:cubicBezTo>
                    <a:cubicBezTo>
                      <a:pt x="534" y="88"/>
                      <a:pt x="787" y="0"/>
                      <a:pt x="1080" y="0"/>
                    </a:cubicBezTo>
                    <a:lnTo>
                      <a:pt x="20520" y="0"/>
                    </a:lnTo>
                    <a:cubicBezTo>
                      <a:pt x="20812" y="0"/>
                      <a:pt x="21066" y="88"/>
                      <a:pt x="21279" y="266"/>
                    </a:cubicBezTo>
                    <a:cubicBezTo>
                      <a:pt x="21493" y="444"/>
                      <a:pt x="21600" y="656"/>
                      <a:pt x="21600" y="900"/>
                    </a:cubicBezTo>
                    <a:close/>
                    <a:moveTo>
                      <a:pt x="21600" y="9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4521" name="Group 73"/>
            <p:cNvGrpSpPr>
              <a:grpSpLocks/>
            </p:cNvGrpSpPr>
            <p:nvPr/>
          </p:nvGrpSpPr>
          <p:grpSpPr bwMode="auto">
            <a:xfrm>
              <a:off x="4905970" y="1789790"/>
              <a:ext cx="1228725" cy="1638300"/>
              <a:chOff x="68" y="68"/>
              <a:chExt cx="2064" cy="2064"/>
            </a:xfrm>
            <a:solidFill>
              <a:srgbClr val="7F7F7F"/>
            </a:solidFill>
          </p:grpSpPr>
          <p:sp>
            <p:nvSpPr>
              <p:cNvPr id="104519" name="AutoShape 71"/>
              <p:cNvSpPr>
                <a:spLocks/>
              </p:cNvSpPr>
              <p:nvPr/>
            </p:nvSpPr>
            <p:spPr bwMode="auto">
              <a:xfrm rot="21364800">
                <a:off x="68" y="68"/>
                <a:ext cx="2064" cy="206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025" y="15025"/>
                    </a:moveTo>
                    <a:cubicBezTo>
                      <a:pt x="16192" y="13858"/>
                      <a:pt x="16775" y="12449"/>
                      <a:pt x="16775" y="10800"/>
                    </a:cubicBezTo>
                    <a:cubicBezTo>
                      <a:pt x="16775" y="9151"/>
                      <a:pt x="16192" y="7742"/>
                      <a:pt x="15025" y="6575"/>
                    </a:cubicBezTo>
                    <a:cubicBezTo>
                      <a:pt x="13858" y="5408"/>
                      <a:pt x="12449" y="4825"/>
                      <a:pt x="10800" y="4825"/>
                    </a:cubicBezTo>
                    <a:cubicBezTo>
                      <a:pt x="9150" y="4825"/>
                      <a:pt x="7742" y="5408"/>
                      <a:pt x="6575" y="6575"/>
                    </a:cubicBezTo>
                    <a:cubicBezTo>
                      <a:pt x="5408" y="7742"/>
                      <a:pt x="4825" y="9151"/>
                      <a:pt x="4825" y="10800"/>
                    </a:cubicBezTo>
                    <a:cubicBezTo>
                      <a:pt x="4825" y="12449"/>
                      <a:pt x="5408" y="13858"/>
                      <a:pt x="6575" y="15025"/>
                    </a:cubicBezTo>
                    <a:cubicBezTo>
                      <a:pt x="7742" y="16192"/>
                      <a:pt x="9150" y="16775"/>
                      <a:pt x="10800" y="16775"/>
                    </a:cubicBezTo>
                    <a:cubicBezTo>
                      <a:pt x="12449" y="16775"/>
                      <a:pt x="13857" y="16192"/>
                      <a:pt x="15025" y="15025"/>
                    </a:cubicBezTo>
                    <a:close/>
                    <a:moveTo>
                      <a:pt x="21600" y="9267"/>
                    </a:moveTo>
                    <a:lnTo>
                      <a:pt x="21600" y="12389"/>
                    </a:lnTo>
                    <a:cubicBezTo>
                      <a:pt x="21600" y="12501"/>
                      <a:pt x="21562" y="12609"/>
                      <a:pt x="21488" y="12712"/>
                    </a:cubicBezTo>
                    <a:cubicBezTo>
                      <a:pt x="21412" y="12816"/>
                      <a:pt x="21319" y="12877"/>
                      <a:pt x="21206" y="12895"/>
                    </a:cubicBezTo>
                    <a:lnTo>
                      <a:pt x="18605" y="13289"/>
                    </a:lnTo>
                    <a:cubicBezTo>
                      <a:pt x="18426" y="13795"/>
                      <a:pt x="18244" y="14222"/>
                      <a:pt x="18056" y="14569"/>
                    </a:cubicBezTo>
                    <a:cubicBezTo>
                      <a:pt x="18384" y="15038"/>
                      <a:pt x="18886" y="15684"/>
                      <a:pt x="19561" y="16509"/>
                    </a:cubicBezTo>
                    <a:cubicBezTo>
                      <a:pt x="19654" y="16622"/>
                      <a:pt x="19701" y="16739"/>
                      <a:pt x="19701" y="16861"/>
                    </a:cubicBezTo>
                    <a:cubicBezTo>
                      <a:pt x="19701" y="16983"/>
                      <a:pt x="19659" y="17091"/>
                      <a:pt x="19575" y="17184"/>
                    </a:cubicBezTo>
                    <a:cubicBezTo>
                      <a:pt x="19322" y="17531"/>
                      <a:pt x="18858" y="18037"/>
                      <a:pt x="18183" y="18703"/>
                    </a:cubicBezTo>
                    <a:cubicBezTo>
                      <a:pt x="17508" y="19369"/>
                      <a:pt x="17067" y="19701"/>
                      <a:pt x="16861" y="19701"/>
                    </a:cubicBezTo>
                    <a:cubicBezTo>
                      <a:pt x="16748" y="19701"/>
                      <a:pt x="16626" y="19659"/>
                      <a:pt x="16495" y="19575"/>
                    </a:cubicBezTo>
                    <a:lnTo>
                      <a:pt x="14555" y="18056"/>
                    </a:lnTo>
                    <a:cubicBezTo>
                      <a:pt x="14142" y="18272"/>
                      <a:pt x="13715" y="18450"/>
                      <a:pt x="13275" y="18590"/>
                    </a:cubicBezTo>
                    <a:cubicBezTo>
                      <a:pt x="13125" y="19865"/>
                      <a:pt x="12989" y="20737"/>
                      <a:pt x="12867" y="21206"/>
                    </a:cubicBezTo>
                    <a:cubicBezTo>
                      <a:pt x="12801" y="21468"/>
                      <a:pt x="12633" y="21600"/>
                      <a:pt x="12361" y="21600"/>
                    </a:cubicBezTo>
                    <a:lnTo>
                      <a:pt x="9239" y="21600"/>
                    </a:lnTo>
                    <a:cubicBezTo>
                      <a:pt x="9108" y="21600"/>
                      <a:pt x="8993" y="21560"/>
                      <a:pt x="8894" y="21480"/>
                    </a:cubicBezTo>
                    <a:cubicBezTo>
                      <a:pt x="8796" y="21401"/>
                      <a:pt x="8742" y="21300"/>
                      <a:pt x="8733" y="21178"/>
                    </a:cubicBezTo>
                    <a:lnTo>
                      <a:pt x="8339" y="18591"/>
                    </a:lnTo>
                    <a:cubicBezTo>
                      <a:pt x="7880" y="18441"/>
                      <a:pt x="7458" y="18267"/>
                      <a:pt x="7073" y="18070"/>
                    </a:cubicBezTo>
                    <a:lnTo>
                      <a:pt x="5091" y="19575"/>
                    </a:lnTo>
                    <a:cubicBezTo>
                      <a:pt x="4997" y="19659"/>
                      <a:pt x="4880" y="19701"/>
                      <a:pt x="4739" y="19701"/>
                    </a:cubicBezTo>
                    <a:cubicBezTo>
                      <a:pt x="4608" y="19701"/>
                      <a:pt x="4490" y="19650"/>
                      <a:pt x="4387" y="19547"/>
                    </a:cubicBezTo>
                    <a:cubicBezTo>
                      <a:pt x="3206" y="18478"/>
                      <a:pt x="2433" y="17691"/>
                      <a:pt x="2067" y="17184"/>
                    </a:cubicBezTo>
                    <a:cubicBezTo>
                      <a:pt x="2001" y="17091"/>
                      <a:pt x="1969" y="16983"/>
                      <a:pt x="1969" y="16861"/>
                    </a:cubicBezTo>
                    <a:cubicBezTo>
                      <a:pt x="1969" y="16748"/>
                      <a:pt x="2006" y="16641"/>
                      <a:pt x="2081" y="16537"/>
                    </a:cubicBezTo>
                    <a:cubicBezTo>
                      <a:pt x="2222" y="16341"/>
                      <a:pt x="2461" y="16029"/>
                      <a:pt x="2798" y="15602"/>
                    </a:cubicBezTo>
                    <a:cubicBezTo>
                      <a:pt x="3136" y="15176"/>
                      <a:pt x="3389" y="14845"/>
                      <a:pt x="3558" y="14611"/>
                    </a:cubicBezTo>
                    <a:cubicBezTo>
                      <a:pt x="3305" y="14142"/>
                      <a:pt x="3112" y="13678"/>
                      <a:pt x="2981" y="13219"/>
                    </a:cubicBezTo>
                    <a:lnTo>
                      <a:pt x="408" y="12839"/>
                    </a:lnTo>
                    <a:cubicBezTo>
                      <a:pt x="286" y="12820"/>
                      <a:pt x="187" y="12762"/>
                      <a:pt x="112" y="12663"/>
                    </a:cubicBezTo>
                    <a:cubicBezTo>
                      <a:pt x="37" y="12565"/>
                      <a:pt x="0" y="12455"/>
                      <a:pt x="0" y="12333"/>
                    </a:cubicBezTo>
                    <a:lnTo>
                      <a:pt x="0" y="9211"/>
                    </a:lnTo>
                    <a:cubicBezTo>
                      <a:pt x="0" y="9098"/>
                      <a:pt x="37" y="8991"/>
                      <a:pt x="113" y="8888"/>
                    </a:cubicBezTo>
                    <a:cubicBezTo>
                      <a:pt x="187" y="8784"/>
                      <a:pt x="276" y="8724"/>
                      <a:pt x="380" y="8705"/>
                    </a:cubicBezTo>
                    <a:lnTo>
                      <a:pt x="2995" y="8311"/>
                    </a:lnTo>
                    <a:cubicBezTo>
                      <a:pt x="3126" y="7880"/>
                      <a:pt x="3309" y="7448"/>
                      <a:pt x="3544" y="7017"/>
                    </a:cubicBezTo>
                    <a:cubicBezTo>
                      <a:pt x="3169" y="6483"/>
                      <a:pt x="2667" y="5836"/>
                      <a:pt x="2039" y="5077"/>
                    </a:cubicBezTo>
                    <a:cubicBezTo>
                      <a:pt x="1945" y="4964"/>
                      <a:pt x="1898" y="4852"/>
                      <a:pt x="1898" y="4739"/>
                    </a:cubicBezTo>
                    <a:cubicBezTo>
                      <a:pt x="1898" y="4645"/>
                      <a:pt x="1941" y="4538"/>
                      <a:pt x="2025" y="4416"/>
                    </a:cubicBezTo>
                    <a:cubicBezTo>
                      <a:pt x="2269" y="4078"/>
                      <a:pt x="2730" y="3574"/>
                      <a:pt x="3410" y="2904"/>
                    </a:cubicBezTo>
                    <a:cubicBezTo>
                      <a:pt x="4090" y="2234"/>
                      <a:pt x="4533" y="1898"/>
                      <a:pt x="4739" y="1898"/>
                    </a:cubicBezTo>
                    <a:cubicBezTo>
                      <a:pt x="4861" y="1898"/>
                      <a:pt x="4983" y="1945"/>
                      <a:pt x="5105" y="2039"/>
                    </a:cubicBezTo>
                    <a:lnTo>
                      <a:pt x="7045" y="3544"/>
                    </a:lnTo>
                    <a:cubicBezTo>
                      <a:pt x="7458" y="3328"/>
                      <a:pt x="7884" y="3150"/>
                      <a:pt x="8325" y="3009"/>
                    </a:cubicBezTo>
                    <a:cubicBezTo>
                      <a:pt x="8475" y="1735"/>
                      <a:pt x="8611" y="863"/>
                      <a:pt x="8733" y="394"/>
                    </a:cubicBezTo>
                    <a:cubicBezTo>
                      <a:pt x="8798" y="131"/>
                      <a:pt x="8967" y="0"/>
                      <a:pt x="9239" y="0"/>
                    </a:cubicBezTo>
                    <a:lnTo>
                      <a:pt x="12361" y="0"/>
                    </a:lnTo>
                    <a:cubicBezTo>
                      <a:pt x="12492" y="0"/>
                      <a:pt x="12607" y="40"/>
                      <a:pt x="12705" y="120"/>
                    </a:cubicBezTo>
                    <a:cubicBezTo>
                      <a:pt x="12804" y="199"/>
                      <a:pt x="12858" y="300"/>
                      <a:pt x="12867" y="422"/>
                    </a:cubicBezTo>
                    <a:lnTo>
                      <a:pt x="13261" y="3009"/>
                    </a:lnTo>
                    <a:cubicBezTo>
                      <a:pt x="13720" y="3159"/>
                      <a:pt x="14142" y="3333"/>
                      <a:pt x="14527" y="3530"/>
                    </a:cubicBezTo>
                    <a:lnTo>
                      <a:pt x="16523" y="2025"/>
                    </a:lnTo>
                    <a:cubicBezTo>
                      <a:pt x="16608" y="1941"/>
                      <a:pt x="16720" y="1898"/>
                      <a:pt x="16861" y="1898"/>
                    </a:cubicBezTo>
                    <a:cubicBezTo>
                      <a:pt x="16983" y="1898"/>
                      <a:pt x="17100" y="1945"/>
                      <a:pt x="17212" y="2039"/>
                    </a:cubicBezTo>
                    <a:cubicBezTo>
                      <a:pt x="18422" y="3155"/>
                      <a:pt x="19195" y="3952"/>
                      <a:pt x="19533" y="4430"/>
                    </a:cubicBezTo>
                    <a:cubicBezTo>
                      <a:pt x="19598" y="4505"/>
                      <a:pt x="19631" y="4608"/>
                      <a:pt x="19631" y="4739"/>
                    </a:cubicBezTo>
                    <a:cubicBezTo>
                      <a:pt x="19631" y="4851"/>
                      <a:pt x="19594" y="4959"/>
                      <a:pt x="19519" y="5062"/>
                    </a:cubicBezTo>
                    <a:cubicBezTo>
                      <a:pt x="19378" y="5259"/>
                      <a:pt x="19139" y="5571"/>
                      <a:pt x="18802" y="5998"/>
                    </a:cubicBezTo>
                    <a:cubicBezTo>
                      <a:pt x="18464" y="6424"/>
                      <a:pt x="18211" y="6755"/>
                      <a:pt x="18042" y="6989"/>
                    </a:cubicBezTo>
                    <a:cubicBezTo>
                      <a:pt x="18286" y="7458"/>
                      <a:pt x="18478" y="7917"/>
                      <a:pt x="18619" y="8367"/>
                    </a:cubicBezTo>
                    <a:lnTo>
                      <a:pt x="21192" y="8761"/>
                    </a:lnTo>
                    <a:cubicBezTo>
                      <a:pt x="21314" y="8780"/>
                      <a:pt x="21412" y="8838"/>
                      <a:pt x="21488" y="8937"/>
                    </a:cubicBezTo>
                    <a:cubicBezTo>
                      <a:pt x="21562" y="9035"/>
                      <a:pt x="21600" y="9145"/>
                      <a:pt x="21600" y="9267"/>
                    </a:cubicBezTo>
                    <a:close/>
                    <a:moveTo>
                      <a:pt x="21600" y="926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520" name="AutoShape 72"/>
              <p:cNvSpPr>
                <a:spLocks/>
              </p:cNvSpPr>
              <p:nvPr/>
            </p:nvSpPr>
            <p:spPr bwMode="auto">
              <a:xfrm>
                <a:off x="857" y="929"/>
                <a:ext cx="434" cy="36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9452" y="18248"/>
                    </a:moveTo>
                    <a:cubicBezTo>
                      <a:pt x="19776" y="18631"/>
                      <a:pt x="19938" y="19094"/>
                      <a:pt x="19938" y="19637"/>
                    </a:cubicBezTo>
                    <a:cubicBezTo>
                      <a:pt x="19938" y="20178"/>
                      <a:pt x="19776" y="20641"/>
                      <a:pt x="19452" y="21024"/>
                    </a:cubicBezTo>
                    <a:cubicBezTo>
                      <a:pt x="19126" y="21408"/>
                      <a:pt x="18735" y="21600"/>
                      <a:pt x="18277" y="21600"/>
                    </a:cubicBezTo>
                    <a:cubicBezTo>
                      <a:pt x="17818" y="21600"/>
                      <a:pt x="17427" y="21408"/>
                      <a:pt x="17102" y="21024"/>
                    </a:cubicBezTo>
                    <a:cubicBezTo>
                      <a:pt x="16777" y="20641"/>
                      <a:pt x="16615" y="20178"/>
                      <a:pt x="16615" y="19637"/>
                    </a:cubicBezTo>
                    <a:cubicBezTo>
                      <a:pt x="16615" y="19094"/>
                      <a:pt x="16777" y="18631"/>
                      <a:pt x="17102" y="18248"/>
                    </a:cubicBezTo>
                    <a:cubicBezTo>
                      <a:pt x="17427" y="17865"/>
                      <a:pt x="17818" y="17672"/>
                      <a:pt x="18277" y="17672"/>
                    </a:cubicBezTo>
                    <a:cubicBezTo>
                      <a:pt x="18735" y="17672"/>
                      <a:pt x="19126" y="17865"/>
                      <a:pt x="19452" y="18248"/>
                    </a:cubicBezTo>
                    <a:close/>
                    <a:moveTo>
                      <a:pt x="7821" y="18248"/>
                    </a:moveTo>
                    <a:cubicBezTo>
                      <a:pt x="8145" y="18631"/>
                      <a:pt x="8307" y="19094"/>
                      <a:pt x="8307" y="19637"/>
                    </a:cubicBezTo>
                    <a:cubicBezTo>
                      <a:pt x="8307" y="20178"/>
                      <a:pt x="8145" y="20641"/>
                      <a:pt x="7821" y="21024"/>
                    </a:cubicBezTo>
                    <a:cubicBezTo>
                      <a:pt x="7496" y="21408"/>
                      <a:pt x="7105" y="21600"/>
                      <a:pt x="6646" y="21600"/>
                    </a:cubicBezTo>
                    <a:cubicBezTo>
                      <a:pt x="6187" y="21600"/>
                      <a:pt x="5795" y="21408"/>
                      <a:pt x="5471" y="21024"/>
                    </a:cubicBezTo>
                    <a:cubicBezTo>
                      <a:pt x="5147" y="20641"/>
                      <a:pt x="4985" y="20178"/>
                      <a:pt x="4985" y="19637"/>
                    </a:cubicBezTo>
                    <a:cubicBezTo>
                      <a:pt x="4985" y="19094"/>
                      <a:pt x="5147" y="18631"/>
                      <a:pt x="5471" y="18248"/>
                    </a:cubicBezTo>
                    <a:cubicBezTo>
                      <a:pt x="5795" y="17865"/>
                      <a:pt x="6187" y="17672"/>
                      <a:pt x="6646" y="17672"/>
                    </a:cubicBezTo>
                    <a:cubicBezTo>
                      <a:pt x="7105" y="17672"/>
                      <a:pt x="7496" y="17865"/>
                      <a:pt x="7821" y="18248"/>
                    </a:cubicBezTo>
                    <a:close/>
                    <a:moveTo>
                      <a:pt x="21600" y="2945"/>
                    </a:moveTo>
                    <a:lnTo>
                      <a:pt x="21600" y="10799"/>
                    </a:lnTo>
                    <a:cubicBezTo>
                      <a:pt x="21600" y="11046"/>
                      <a:pt x="21530" y="11263"/>
                      <a:pt x="21392" y="11452"/>
                    </a:cubicBezTo>
                    <a:cubicBezTo>
                      <a:pt x="21253" y="11642"/>
                      <a:pt x="21075" y="11751"/>
                      <a:pt x="20860" y="11782"/>
                    </a:cubicBezTo>
                    <a:lnTo>
                      <a:pt x="7308" y="13653"/>
                    </a:lnTo>
                    <a:cubicBezTo>
                      <a:pt x="7317" y="13725"/>
                      <a:pt x="7336" y="13835"/>
                      <a:pt x="7366" y="13983"/>
                    </a:cubicBezTo>
                    <a:cubicBezTo>
                      <a:pt x="7396" y="14131"/>
                      <a:pt x="7422" y="14267"/>
                      <a:pt x="7444" y="14390"/>
                    </a:cubicBezTo>
                    <a:cubicBezTo>
                      <a:pt x="7466" y="14513"/>
                      <a:pt x="7477" y="14625"/>
                      <a:pt x="7477" y="14727"/>
                    </a:cubicBezTo>
                    <a:cubicBezTo>
                      <a:pt x="7477" y="14891"/>
                      <a:pt x="7373" y="15219"/>
                      <a:pt x="7165" y="15709"/>
                    </a:cubicBezTo>
                    <a:lnTo>
                      <a:pt x="19107" y="15709"/>
                    </a:lnTo>
                    <a:cubicBezTo>
                      <a:pt x="19333" y="15709"/>
                      <a:pt x="19526" y="15807"/>
                      <a:pt x="19692" y="16001"/>
                    </a:cubicBezTo>
                    <a:cubicBezTo>
                      <a:pt x="19856" y="16195"/>
                      <a:pt x="19938" y="16425"/>
                      <a:pt x="19938" y="16690"/>
                    </a:cubicBezTo>
                    <a:cubicBezTo>
                      <a:pt x="19938" y="16957"/>
                      <a:pt x="19856" y="17187"/>
                      <a:pt x="19692" y="17382"/>
                    </a:cubicBezTo>
                    <a:cubicBezTo>
                      <a:pt x="19526" y="17576"/>
                      <a:pt x="19333" y="17672"/>
                      <a:pt x="19107" y="17672"/>
                    </a:cubicBezTo>
                    <a:lnTo>
                      <a:pt x="5815" y="17672"/>
                    </a:lnTo>
                    <a:cubicBezTo>
                      <a:pt x="5590" y="17672"/>
                      <a:pt x="5395" y="17576"/>
                      <a:pt x="5231" y="17382"/>
                    </a:cubicBezTo>
                    <a:cubicBezTo>
                      <a:pt x="5067" y="17187"/>
                      <a:pt x="4985" y="16957"/>
                      <a:pt x="4985" y="16690"/>
                    </a:cubicBezTo>
                    <a:cubicBezTo>
                      <a:pt x="4985" y="16547"/>
                      <a:pt x="5032" y="16346"/>
                      <a:pt x="5127" y="16085"/>
                    </a:cubicBezTo>
                    <a:cubicBezTo>
                      <a:pt x="5222" y="15824"/>
                      <a:pt x="5350" y="15520"/>
                      <a:pt x="5510" y="15172"/>
                    </a:cubicBezTo>
                    <a:cubicBezTo>
                      <a:pt x="5670" y="14825"/>
                      <a:pt x="5759" y="14631"/>
                      <a:pt x="5776" y="14589"/>
                    </a:cubicBezTo>
                    <a:lnTo>
                      <a:pt x="3479" y="1963"/>
                    </a:lnTo>
                    <a:lnTo>
                      <a:pt x="831" y="1963"/>
                    </a:lnTo>
                    <a:cubicBezTo>
                      <a:pt x="606" y="1963"/>
                      <a:pt x="411" y="1867"/>
                      <a:pt x="247" y="1671"/>
                    </a:cubicBezTo>
                    <a:cubicBezTo>
                      <a:pt x="82" y="1477"/>
                      <a:pt x="0" y="1248"/>
                      <a:pt x="0" y="982"/>
                    </a:cubicBezTo>
                    <a:cubicBezTo>
                      <a:pt x="0" y="715"/>
                      <a:pt x="82" y="486"/>
                      <a:pt x="247" y="291"/>
                    </a:cubicBezTo>
                    <a:cubicBezTo>
                      <a:pt x="411" y="96"/>
                      <a:pt x="606" y="0"/>
                      <a:pt x="831" y="0"/>
                    </a:cubicBezTo>
                    <a:lnTo>
                      <a:pt x="4154" y="0"/>
                    </a:lnTo>
                    <a:cubicBezTo>
                      <a:pt x="4292" y="0"/>
                      <a:pt x="4415" y="33"/>
                      <a:pt x="4524" y="99"/>
                    </a:cubicBezTo>
                    <a:cubicBezTo>
                      <a:pt x="4632" y="166"/>
                      <a:pt x="4718" y="245"/>
                      <a:pt x="4783" y="337"/>
                    </a:cubicBezTo>
                    <a:cubicBezTo>
                      <a:pt x="4848" y="430"/>
                      <a:pt x="4905" y="554"/>
                      <a:pt x="4952" y="712"/>
                    </a:cubicBezTo>
                    <a:cubicBezTo>
                      <a:pt x="5000" y="872"/>
                      <a:pt x="5032" y="1007"/>
                      <a:pt x="5050" y="1120"/>
                    </a:cubicBezTo>
                    <a:cubicBezTo>
                      <a:pt x="5067" y="1232"/>
                      <a:pt x="5091" y="1383"/>
                      <a:pt x="5121" y="1572"/>
                    </a:cubicBezTo>
                    <a:cubicBezTo>
                      <a:pt x="5151" y="1761"/>
                      <a:pt x="5170" y="1892"/>
                      <a:pt x="5179" y="1963"/>
                    </a:cubicBezTo>
                    <a:lnTo>
                      <a:pt x="20768" y="1963"/>
                    </a:lnTo>
                    <a:cubicBezTo>
                      <a:pt x="20994" y="1963"/>
                      <a:pt x="21189" y="2061"/>
                      <a:pt x="21353" y="2255"/>
                    </a:cubicBezTo>
                    <a:cubicBezTo>
                      <a:pt x="21517" y="2449"/>
                      <a:pt x="21600" y="2680"/>
                      <a:pt x="21600" y="2945"/>
                    </a:cubicBezTo>
                    <a:close/>
                    <a:moveTo>
                      <a:pt x="21600" y="294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77" name="Rectangle 2"/>
          <p:cNvSpPr>
            <a:spLocks/>
          </p:cNvSpPr>
          <p:nvPr/>
        </p:nvSpPr>
        <p:spPr bwMode="auto">
          <a:xfrm>
            <a:off x="1910443" y="381907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TWELVE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  <p:sp>
        <p:nvSpPr>
          <p:cNvPr id="78" name="Rectangle 19"/>
          <p:cNvSpPr>
            <a:spLocks/>
          </p:cNvSpPr>
          <p:nvPr/>
        </p:nvSpPr>
        <p:spPr bwMode="auto">
          <a:xfrm>
            <a:off x="546415" y="5128985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1500s.</a:t>
            </a:r>
            <a:endParaRPr lang="en-US" sz="900" dirty="0">
              <a:solidFill>
                <a:srgbClr val="808080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  <p:sp>
        <p:nvSpPr>
          <p:cNvPr id="79" name="Rectangle 19"/>
          <p:cNvSpPr>
            <a:spLocks/>
          </p:cNvSpPr>
          <p:nvPr/>
        </p:nvSpPr>
        <p:spPr bwMode="auto">
          <a:xfrm>
            <a:off x="2294932" y="5128985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1500s.</a:t>
            </a:r>
            <a:endParaRPr lang="en-US" sz="900" dirty="0">
              <a:solidFill>
                <a:srgbClr val="808080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  <p:sp>
        <p:nvSpPr>
          <p:cNvPr id="80" name="Rectangle 19"/>
          <p:cNvSpPr>
            <a:spLocks/>
          </p:cNvSpPr>
          <p:nvPr/>
        </p:nvSpPr>
        <p:spPr bwMode="auto">
          <a:xfrm>
            <a:off x="3955004" y="5128985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1500s.</a:t>
            </a:r>
            <a:endParaRPr lang="en-US" sz="900" dirty="0">
              <a:solidFill>
                <a:srgbClr val="808080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  <p:sp>
        <p:nvSpPr>
          <p:cNvPr id="81" name="Rectangle 19"/>
          <p:cNvSpPr>
            <a:spLocks/>
          </p:cNvSpPr>
          <p:nvPr/>
        </p:nvSpPr>
        <p:spPr bwMode="auto">
          <a:xfrm>
            <a:off x="5662700" y="5128985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1500s.</a:t>
            </a:r>
            <a:endParaRPr lang="en-US" sz="900" dirty="0">
              <a:solidFill>
                <a:srgbClr val="808080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  <p:sp>
        <p:nvSpPr>
          <p:cNvPr id="82" name="Rectangle 19"/>
          <p:cNvSpPr>
            <a:spLocks/>
          </p:cNvSpPr>
          <p:nvPr/>
        </p:nvSpPr>
        <p:spPr bwMode="auto">
          <a:xfrm>
            <a:off x="7418021" y="5128985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1500s.</a:t>
            </a:r>
            <a:endParaRPr lang="en-US" sz="900" dirty="0">
              <a:solidFill>
                <a:srgbClr val="808080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007" name="Group 31"/>
          <p:cNvGrpSpPr>
            <a:grpSpLocks/>
          </p:cNvGrpSpPr>
          <p:nvPr/>
        </p:nvGrpSpPr>
        <p:grpSpPr bwMode="auto">
          <a:xfrm>
            <a:off x="-40481" y="2638074"/>
            <a:ext cx="9181505" cy="2614272"/>
            <a:chOff x="0" y="0"/>
            <a:chExt cx="15424" cy="3910"/>
          </a:xfrm>
        </p:grpSpPr>
        <p:sp>
          <p:nvSpPr>
            <p:cNvPr id="126977" name="Freeform 1"/>
            <p:cNvSpPr>
              <a:spLocks/>
            </p:cNvSpPr>
            <p:nvPr/>
          </p:nvSpPr>
          <p:spPr bwMode="auto">
            <a:xfrm>
              <a:off x="0" y="430"/>
              <a:ext cx="15424" cy="3480"/>
            </a:xfrm>
            <a:custGeom>
              <a:avLst/>
              <a:gdLst>
                <a:gd name="T0" fmla="*/ 0 w 21600"/>
                <a:gd name="T1" fmla="*/ 21600 h 21600"/>
                <a:gd name="T2" fmla="*/ 1723 w 21600"/>
                <a:gd name="T3" fmla="*/ 7357 h 21600"/>
                <a:gd name="T4" fmla="*/ 4902 w 21600"/>
                <a:gd name="T5" fmla="*/ 16786 h 21600"/>
                <a:gd name="T6" fmla="*/ 7218 w 21600"/>
                <a:gd name="T7" fmla="*/ 1591 h 21600"/>
                <a:gd name="T8" fmla="*/ 9649 w 21600"/>
                <a:gd name="T9" fmla="*/ 9174 h 21600"/>
                <a:gd name="T10" fmla="*/ 12482 w 21600"/>
                <a:gd name="T11" fmla="*/ 3181 h 21600"/>
                <a:gd name="T12" fmla="*/ 15756 w 21600"/>
                <a:gd name="T13" fmla="*/ 9525 h 21600"/>
                <a:gd name="T14" fmla="*/ 17450 w 21600"/>
                <a:gd name="T15" fmla="*/ 0 h 21600"/>
                <a:gd name="T16" fmla="*/ 21600 w 21600"/>
                <a:gd name="T17" fmla="*/ 919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723" y="7357"/>
                  </a:lnTo>
                  <a:lnTo>
                    <a:pt x="4902" y="16786"/>
                  </a:lnTo>
                  <a:lnTo>
                    <a:pt x="7218" y="1591"/>
                  </a:lnTo>
                  <a:lnTo>
                    <a:pt x="9649" y="9174"/>
                  </a:lnTo>
                  <a:lnTo>
                    <a:pt x="12482" y="3181"/>
                  </a:lnTo>
                  <a:lnTo>
                    <a:pt x="15756" y="9525"/>
                  </a:lnTo>
                  <a:lnTo>
                    <a:pt x="17450" y="0"/>
                  </a:lnTo>
                  <a:lnTo>
                    <a:pt x="21600" y="9195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26985" name="Group 9"/>
            <p:cNvGrpSpPr>
              <a:grpSpLocks/>
            </p:cNvGrpSpPr>
            <p:nvPr/>
          </p:nvGrpSpPr>
          <p:grpSpPr bwMode="auto">
            <a:xfrm>
              <a:off x="1084" y="0"/>
              <a:ext cx="11579" cy="3511"/>
              <a:chOff x="0" y="0"/>
              <a:chExt cx="11578" cy="3511"/>
            </a:xfrm>
          </p:grpSpPr>
          <p:sp>
            <p:nvSpPr>
              <p:cNvPr id="126978" name="AutoShape 2"/>
              <p:cNvSpPr>
                <a:spLocks/>
              </p:cNvSpPr>
              <p:nvPr/>
            </p:nvSpPr>
            <p:spPr bwMode="auto">
              <a:xfrm rot="10800000">
                <a:off x="2295" y="3370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79" name="AutoShape 3"/>
              <p:cNvSpPr>
                <a:spLocks/>
              </p:cNvSpPr>
              <p:nvPr/>
            </p:nvSpPr>
            <p:spPr bwMode="auto">
              <a:xfrm rot="10800000">
                <a:off x="5711" y="2178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0" name="AutoShape 4"/>
              <p:cNvSpPr>
                <a:spLocks/>
              </p:cNvSpPr>
              <p:nvPr/>
            </p:nvSpPr>
            <p:spPr bwMode="auto">
              <a:xfrm rot="10800000">
                <a:off x="10087" y="2202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1" name="AutoShape 5"/>
              <p:cNvSpPr>
                <a:spLocks/>
              </p:cNvSpPr>
              <p:nvPr/>
            </p:nvSpPr>
            <p:spPr bwMode="auto">
              <a:xfrm>
                <a:off x="0" y="1200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2" name="AutoShape 6"/>
              <p:cNvSpPr>
                <a:spLocks/>
              </p:cNvSpPr>
              <p:nvPr/>
            </p:nvSpPr>
            <p:spPr bwMode="auto">
              <a:xfrm>
                <a:off x="3952" y="280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3" name="AutoShape 7"/>
              <p:cNvSpPr>
                <a:spLocks/>
              </p:cNvSpPr>
              <p:nvPr/>
            </p:nvSpPr>
            <p:spPr bwMode="auto">
              <a:xfrm>
                <a:off x="7712" y="504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4" name="AutoShape 8"/>
              <p:cNvSpPr>
                <a:spLocks/>
              </p:cNvSpPr>
              <p:nvPr/>
            </p:nvSpPr>
            <p:spPr bwMode="auto">
              <a:xfrm>
                <a:off x="11280" y="0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6988" name="Group 12"/>
            <p:cNvGrpSpPr>
              <a:grpSpLocks/>
            </p:cNvGrpSpPr>
            <p:nvPr/>
          </p:nvGrpSpPr>
          <p:grpSpPr bwMode="auto">
            <a:xfrm>
              <a:off x="1036" y="1416"/>
              <a:ext cx="392" cy="392"/>
              <a:chOff x="0" y="0"/>
              <a:chExt cx="392" cy="392"/>
            </a:xfrm>
          </p:grpSpPr>
          <p:sp>
            <p:nvSpPr>
              <p:cNvPr id="126986" name="Oval 10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7" name="Oval 11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91131F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solidFill>
                    <a:srgbClr val="91131F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6991" name="Group 15"/>
            <p:cNvGrpSpPr>
              <a:grpSpLocks/>
            </p:cNvGrpSpPr>
            <p:nvPr/>
          </p:nvGrpSpPr>
          <p:grpSpPr bwMode="auto">
            <a:xfrm>
              <a:off x="3332" y="2880"/>
              <a:ext cx="392" cy="392"/>
              <a:chOff x="0" y="0"/>
              <a:chExt cx="392" cy="392"/>
            </a:xfrm>
          </p:grpSpPr>
          <p:sp>
            <p:nvSpPr>
              <p:cNvPr id="126989" name="Oval 13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90" name="Oval 14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91131F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6994" name="Group 18"/>
            <p:cNvGrpSpPr>
              <a:grpSpLocks/>
            </p:cNvGrpSpPr>
            <p:nvPr/>
          </p:nvGrpSpPr>
          <p:grpSpPr bwMode="auto">
            <a:xfrm>
              <a:off x="4980" y="496"/>
              <a:ext cx="392" cy="392"/>
              <a:chOff x="0" y="0"/>
              <a:chExt cx="392" cy="392"/>
            </a:xfrm>
          </p:grpSpPr>
          <p:sp>
            <p:nvSpPr>
              <p:cNvPr id="126992" name="Oval 16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93" name="Oval 17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91131F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6997" name="Group 21"/>
            <p:cNvGrpSpPr>
              <a:grpSpLocks/>
            </p:cNvGrpSpPr>
            <p:nvPr/>
          </p:nvGrpSpPr>
          <p:grpSpPr bwMode="auto">
            <a:xfrm>
              <a:off x="6748" y="1704"/>
              <a:ext cx="392" cy="392"/>
              <a:chOff x="0" y="0"/>
              <a:chExt cx="392" cy="392"/>
            </a:xfrm>
          </p:grpSpPr>
          <p:sp>
            <p:nvSpPr>
              <p:cNvPr id="126995" name="Oval 19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96" name="Oval 20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91131F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7000" name="Group 24"/>
            <p:cNvGrpSpPr>
              <a:grpSpLocks/>
            </p:cNvGrpSpPr>
            <p:nvPr/>
          </p:nvGrpSpPr>
          <p:grpSpPr bwMode="auto">
            <a:xfrm>
              <a:off x="8748" y="712"/>
              <a:ext cx="392" cy="392"/>
              <a:chOff x="0" y="0"/>
              <a:chExt cx="392" cy="392"/>
            </a:xfrm>
          </p:grpSpPr>
          <p:sp>
            <p:nvSpPr>
              <p:cNvPr id="126998" name="Oval 22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99" name="Oval 23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91131F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7003" name="Group 27"/>
            <p:cNvGrpSpPr>
              <a:grpSpLocks/>
            </p:cNvGrpSpPr>
            <p:nvPr/>
          </p:nvGrpSpPr>
          <p:grpSpPr bwMode="auto">
            <a:xfrm>
              <a:off x="11124" y="1728"/>
              <a:ext cx="392" cy="392"/>
              <a:chOff x="0" y="0"/>
              <a:chExt cx="392" cy="392"/>
            </a:xfrm>
          </p:grpSpPr>
          <p:sp>
            <p:nvSpPr>
              <p:cNvPr id="127001" name="Oval 25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7002" name="Oval 26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91131F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7006" name="Group 30"/>
            <p:cNvGrpSpPr>
              <a:grpSpLocks/>
            </p:cNvGrpSpPr>
            <p:nvPr/>
          </p:nvGrpSpPr>
          <p:grpSpPr bwMode="auto">
            <a:xfrm>
              <a:off x="12324" y="232"/>
              <a:ext cx="392" cy="392"/>
              <a:chOff x="0" y="0"/>
              <a:chExt cx="392" cy="392"/>
            </a:xfrm>
          </p:grpSpPr>
          <p:sp>
            <p:nvSpPr>
              <p:cNvPr id="127004" name="Oval 28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7005" name="Oval 29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91131F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27011" name="Group 35"/>
          <p:cNvGrpSpPr>
            <a:grpSpLocks/>
          </p:cNvGrpSpPr>
          <p:nvPr/>
        </p:nvGrpSpPr>
        <p:grpSpPr bwMode="auto">
          <a:xfrm>
            <a:off x="1633538" y="5246688"/>
            <a:ext cx="1991315" cy="1084263"/>
            <a:chOff x="0" y="0"/>
            <a:chExt cx="3344" cy="1365"/>
          </a:xfrm>
        </p:grpSpPr>
        <p:sp>
          <p:nvSpPr>
            <p:cNvPr id="127008" name="Rectangle 32"/>
            <p:cNvSpPr>
              <a:spLocks/>
            </p:cNvSpPr>
            <p:nvPr/>
          </p:nvSpPr>
          <p:spPr bwMode="auto">
            <a:xfrm>
              <a:off x="0" y="0"/>
              <a:ext cx="143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-20,000</a:t>
              </a:r>
            </a:p>
          </p:txBody>
        </p:sp>
        <p:sp>
          <p:nvSpPr>
            <p:cNvPr id="127009" name="Rectangle 33"/>
            <p:cNvSpPr>
              <a:spLocks/>
            </p:cNvSpPr>
            <p:nvPr/>
          </p:nvSpPr>
          <p:spPr bwMode="auto">
            <a:xfrm>
              <a:off x="192" y="424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10" name="Rectangle 34"/>
            <p:cNvSpPr>
              <a:spLocks/>
            </p:cNvSpPr>
            <p:nvPr/>
          </p:nvSpPr>
          <p:spPr bwMode="auto">
            <a:xfrm>
              <a:off x="184" y="845"/>
              <a:ext cx="316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15" name="Group 39"/>
          <p:cNvGrpSpPr>
            <a:grpSpLocks/>
          </p:cNvGrpSpPr>
          <p:nvPr/>
        </p:nvGrpSpPr>
        <p:grpSpPr bwMode="auto">
          <a:xfrm>
            <a:off x="3714749" y="4370388"/>
            <a:ext cx="1838916" cy="1135063"/>
            <a:chOff x="-8" y="0"/>
            <a:chExt cx="3088" cy="1429"/>
          </a:xfrm>
        </p:grpSpPr>
        <p:sp>
          <p:nvSpPr>
            <p:cNvPr id="127012" name="Rectangle 36"/>
            <p:cNvSpPr>
              <a:spLocks/>
            </p:cNvSpPr>
            <p:nvPr/>
          </p:nvSpPr>
          <p:spPr bwMode="auto">
            <a:xfrm>
              <a:off x="56" y="0"/>
              <a:ext cx="16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-10,000</a:t>
              </a:r>
            </a:p>
          </p:txBody>
        </p:sp>
        <p:sp>
          <p:nvSpPr>
            <p:cNvPr id="127013" name="Rectangle 37"/>
            <p:cNvSpPr>
              <a:spLocks/>
            </p:cNvSpPr>
            <p:nvPr/>
          </p:nvSpPr>
          <p:spPr bwMode="auto">
            <a:xfrm>
              <a:off x="0" y="472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14" name="Rectangle 38"/>
            <p:cNvSpPr>
              <a:spLocks/>
            </p:cNvSpPr>
            <p:nvPr/>
          </p:nvSpPr>
          <p:spPr bwMode="auto">
            <a:xfrm>
              <a:off x="-8" y="909"/>
              <a:ext cx="30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19" name="Group 43"/>
          <p:cNvGrpSpPr>
            <a:grpSpLocks/>
          </p:cNvGrpSpPr>
          <p:nvPr/>
        </p:nvGrpSpPr>
        <p:grpSpPr bwMode="auto">
          <a:xfrm>
            <a:off x="6400800" y="4344988"/>
            <a:ext cx="1867490" cy="1185863"/>
            <a:chOff x="0" y="0"/>
            <a:chExt cx="3136" cy="1493"/>
          </a:xfrm>
        </p:grpSpPr>
        <p:sp>
          <p:nvSpPr>
            <p:cNvPr id="127016" name="Rectangle 40"/>
            <p:cNvSpPr>
              <a:spLocks/>
            </p:cNvSpPr>
            <p:nvPr/>
          </p:nvSpPr>
          <p:spPr bwMode="auto">
            <a:xfrm>
              <a:off x="56" y="0"/>
              <a:ext cx="162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-5,000</a:t>
              </a:r>
            </a:p>
          </p:txBody>
        </p:sp>
        <p:sp>
          <p:nvSpPr>
            <p:cNvPr id="127017" name="Rectangle 41"/>
            <p:cNvSpPr>
              <a:spLocks/>
            </p:cNvSpPr>
            <p:nvPr/>
          </p:nvSpPr>
          <p:spPr bwMode="auto">
            <a:xfrm>
              <a:off x="0" y="512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18" name="Rectangle 42"/>
            <p:cNvSpPr>
              <a:spLocks/>
            </p:cNvSpPr>
            <p:nvPr/>
          </p:nvSpPr>
          <p:spPr bwMode="auto">
            <a:xfrm>
              <a:off x="0" y="973"/>
              <a:ext cx="313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23" name="Group 47"/>
          <p:cNvGrpSpPr>
            <a:grpSpLocks/>
          </p:cNvGrpSpPr>
          <p:nvPr/>
        </p:nvGrpSpPr>
        <p:grpSpPr bwMode="auto">
          <a:xfrm>
            <a:off x="428625" y="2122488"/>
            <a:ext cx="1843088" cy="1123950"/>
            <a:chOff x="0" y="0"/>
            <a:chExt cx="3095" cy="1416"/>
          </a:xfrm>
        </p:grpSpPr>
        <p:sp>
          <p:nvSpPr>
            <p:cNvPr id="127020" name="Rectangle 44"/>
            <p:cNvSpPr>
              <a:spLocks/>
            </p:cNvSpPr>
            <p:nvPr/>
          </p:nvSpPr>
          <p:spPr bwMode="auto">
            <a:xfrm>
              <a:off x="8" y="1024"/>
              <a:ext cx="15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20,000</a:t>
              </a:r>
            </a:p>
          </p:txBody>
        </p:sp>
        <p:sp>
          <p:nvSpPr>
            <p:cNvPr id="127021" name="Rectangle 45"/>
            <p:cNvSpPr>
              <a:spLocks/>
            </p:cNvSpPr>
            <p:nvPr/>
          </p:nvSpPr>
          <p:spPr bwMode="auto">
            <a:xfrm>
              <a:off x="0" y="0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22" name="Rectangle 46"/>
            <p:cNvSpPr>
              <a:spLocks/>
            </p:cNvSpPr>
            <p:nvPr/>
          </p:nvSpPr>
          <p:spPr bwMode="auto">
            <a:xfrm>
              <a:off x="23" y="405"/>
              <a:ext cx="307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27" name="Group 51"/>
          <p:cNvGrpSpPr>
            <a:grpSpLocks/>
          </p:cNvGrpSpPr>
          <p:nvPr/>
        </p:nvGrpSpPr>
        <p:grpSpPr bwMode="auto">
          <a:xfrm>
            <a:off x="2743200" y="1371600"/>
            <a:ext cx="1833563" cy="1181100"/>
            <a:chOff x="-32" y="0"/>
            <a:chExt cx="3079" cy="1488"/>
          </a:xfrm>
        </p:grpSpPr>
        <p:sp>
          <p:nvSpPr>
            <p:cNvPr id="127024" name="Rectangle 48"/>
            <p:cNvSpPr>
              <a:spLocks/>
            </p:cNvSpPr>
            <p:nvPr/>
          </p:nvSpPr>
          <p:spPr bwMode="auto">
            <a:xfrm>
              <a:off x="0" y="1096"/>
              <a:ext cx="136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60,000</a:t>
              </a:r>
            </a:p>
          </p:txBody>
        </p:sp>
        <p:sp>
          <p:nvSpPr>
            <p:cNvPr id="127025" name="Rectangle 49"/>
            <p:cNvSpPr>
              <a:spLocks/>
            </p:cNvSpPr>
            <p:nvPr/>
          </p:nvSpPr>
          <p:spPr bwMode="auto">
            <a:xfrm>
              <a:off x="-32" y="0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26" name="Rectangle 50"/>
            <p:cNvSpPr>
              <a:spLocks/>
            </p:cNvSpPr>
            <p:nvPr/>
          </p:nvSpPr>
          <p:spPr bwMode="auto">
            <a:xfrm>
              <a:off x="-9" y="381"/>
              <a:ext cx="30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</a:p>
          </p:txBody>
        </p:sp>
      </p:grpSp>
      <p:grpSp>
        <p:nvGrpSpPr>
          <p:cNvPr id="127031" name="Group 55"/>
          <p:cNvGrpSpPr>
            <a:grpSpLocks/>
          </p:cNvGrpSpPr>
          <p:nvPr/>
        </p:nvGrpSpPr>
        <p:grpSpPr bwMode="auto">
          <a:xfrm>
            <a:off x="5019675" y="1449387"/>
            <a:ext cx="1800225" cy="1174750"/>
            <a:chOff x="0" y="0"/>
            <a:chExt cx="3023" cy="1480"/>
          </a:xfrm>
        </p:grpSpPr>
        <p:sp>
          <p:nvSpPr>
            <p:cNvPr id="127028" name="Rectangle 52"/>
            <p:cNvSpPr>
              <a:spLocks/>
            </p:cNvSpPr>
            <p:nvPr/>
          </p:nvSpPr>
          <p:spPr bwMode="auto">
            <a:xfrm>
              <a:off x="32" y="1088"/>
              <a:ext cx="128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40,000</a:t>
              </a:r>
            </a:p>
          </p:txBody>
        </p:sp>
        <p:sp>
          <p:nvSpPr>
            <p:cNvPr id="127029" name="Rectangle 53"/>
            <p:cNvSpPr>
              <a:spLocks/>
            </p:cNvSpPr>
            <p:nvPr/>
          </p:nvSpPr>
          <p:spPr bwMode="auto">
            <a:xfrm>
              <a:off x="0" y="0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30" name="Rectangle 54"/>
            <p:cNvSpPr>
              <a:spLocks/>
            </p:cNvSpPr>
            <p:nvPr/>
          </p:nvSpPr>
          <p:spPr bwMode="auto">
            <a:xfrm>
              <a:off x="15" y="389"/>
              <a:ext cx="300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35" name="Group 59"/>
          <p:cNvGrpSpPr>
            <a:grpSpLocks/>
          </p:cNvGrpSpPr>
          <p:nvPr/>
        </p:nvGrpSpPr>
        <p:grpSpPr bwMode="auto">
          <a:xfrm>
            <a:off x="7172325" y="1112838"/>
            <a:ext cx="1819275" cy="1200150"/>
            <a:chOff x="0" y="0"/>
            <a:chExt cx="3055" cy="1512"/>
          </a:xfrm>
        </p:grpSpPr>
        <p:sp>
          <p:nvSpPr>
            <p:cNvPr id="127032" name="Rectangle 56"/>
            <p:cNvSpPr>
              <a:spLocks/>
            </p:cNvSpPr>
            <p:nvPr/>
          </p:nvSpPr>
          <p:spPr bwMode="auto">
            <a:xfrm>
              <a:off x="0" y="1120"/>
              <a:ext cx="136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50,000</a:t>
              </a:r>
            </a:p>
          </p:txBody>
        </p:sp>
        <p:sp>
          <p:nvSpPr>
            <p:cNvPr id="127033" name="Rectangle 57"/>
            <p:cNvSpPr>
              <a:spLocks/>
            </p:cNvSpPr>
            <p:nvPr/>
          </p:nvSpPr>
          <p:spPr bwMode="auto">
            <a:xfrm>
              <a:off x="0" y="0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34" name="Rectangle 58"/>
            <p:cNvSpPr>
              <a:spLocks/>
            </p:cNvSpPr>
            <p:nvPr/>
          </p:nvSpPr>
          <p:spPr bwMode="auto">
            <a:xfrm>
              <a:off x="23" y="405"/>
              <a:ext cx="303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sp>
        <p:nvSpPr>
          <p:cNvPr id="63" name="Rectangle 2"/>
          <p:cNvSpPr>
            <a:spLocks/>
          </p:cNvSpPr>
          <p:nvPr/>
        </p:nvSpPr>
        <p:spPr bwMode="auto">
          <a:xfrm>
            <a:off x="1910443" y="381907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THIRTEEN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54" name="Group 10"/>
          <p:cNvGrpSpPr>
            <a:grpSpLocks/>
          </p:cNvGrpSpPr>
          <p:nvPr/>
        </p:nvGrpSpPr>
        <p:grpSpPr bwMode="auto">
          <a:xfrm>
            <a:off x="6654998" y="1389063"/>
            <a:ext cx="1904405" cy="1677194"/>
            <a:chOff x="0" y="0"/>
            <a:chExt cx="3198" cy="2112"/>
          </a:xfrm>
        </p:grpSpPr>
        <p:grpSp>
          <p:nvGrpSpPr>
            <p:cNvPr id="134147" name="Group 3"/>
            <p:cNvGrpSpPr>
              <a:grpSpLocks/>
            </p:cNvGrpSpPr>
            <p:nvPr/>
          </p:nvGrpSpPr>
          <p:grpSpPr bwMode="auto">
            <a:xfrm>
              <a:off x="0" y="538"/>
              <a:ext cx="646" cy="525"/>
              <a:chOff x="0" y="0"/>
              <a:chExt cx="646" cy="524"/>
            </a:xfrm>
          </p:grpSpPr>
          <p:sp>
            <p:nvSpPr>
              <p:cNvPr id="134145" name="Freeform 1"/>
              <p:cNvSpPr>
                <a:spLocks/>
              </p:cNvSpPr>
              <p:nvPr/>
            </p:nvSpPr>
            <p:spPr bwMode="auto">
              <a:xfrm>
                <a:off x="0" y="0"/>
                <a:ext cx="646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201 h 21600"/>
                  <a:gd name="T6" fmla="*/ 9001 w 21600"/>
                  <a:gd name="T7" fmla="*/ 18201 h 21600"/>
                  <a:gd name="T8" fmla="*/ 10968 w 21600"/>
                  <a:gd name="T9" fmla="*/ 21600 h 21600"/>
                  <a:gd name="T10" fmla="*/ 13088 w 21600"/>
                  <a:gd name="T11" fmla="*/ 18201 h 21600"/>
                  <a:gd name="T12" fmla="*/ 21600 w 21600"/>
                  <a:gd name="T13" fmla="*/ 18201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201"/>
                    </a:lnTo>
                    <a:lnTo>
                      <a:pt x="9001" y="18201"/>
                    </a:lnTo>
                    <a:lnTo>
                      <a:pt x="10968" y="21600"/>
                    </a:lnTo>
                    <a:lnTo>
                      <a:pt x="13088" y="18201"/>
                    </a:lnTo>
                    <a:lnTo>
                      <a:pt x="21600" y="18201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46" name="Rectangle 2"/>
              <p:cNvSpPr>
                <a:spLocks/>
              </p:cNvSpPr>
              <p:nvPr/>
            </p:nvSpPr>
            <p:spPr bwMode="auto">
              <a:xfrm>
                <a:off x="166" y="61"/>
                <a:ext cx="31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8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87</a:t>
                </a:r>
              </a:p>
            </p:txBody>
          </p:sp>
        </p:grpSp>
        <p:grpSp>
          <p:nvGrpSpPr>
            <p:cNvPr id="134150" name="Group 6"/>
            <p:cNvGrpSpPr>
              <a:grpSpLocks/>
            </p:cNvGrpSpPr>
            <p:nvPr/>
          </p:nvGrpSpPr>
          <p:grpSpPr bwMode="auto">
            <a:xfrm>
              <a:off x="1272" y="0"/>
              <a:ext cx="641" cy="524"/>
              <a:chOff x="0" y="0"/>
              <a:chExt cx="640" cy="524"/>
            </a:xfrm>
          </p:grpSpPr>
          <p:sp>
            <p:nvSpPr>
              <p:cNvPr id="134148" name="Freeform 4"/>
              <p:cNvSpPr>
                <a:spLocks/>
              </p:cNvSpPr>
              <p:nvPr/>
            </p:nvSpPr>
            <p:spPr bwMode="auto">
              <a:xfrm>
                <a:off x="0" y="0"/>
                <a:ext cx="640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3 h 21600"/>
                  <a:gd name="T6" fmla="*/ 9562 w 21600"/>
                  <a:gd name="T7" fmla="*/ 18183 h 21600"/>
                  <a:gd name="T8" fmla="*/ 11545 w 21600"/>
                  <a:gd name="T9" fmla="*/ 21600 h 21600"/>
                  <a:gd name="T10" fmla="*/ 13516 w 21600"/>
                  <a:gd name="T11" fmla="*/ 18183 h 21600"/>
                  <a:gd name="T12" fmla="*/ 21600 w 21600"/>
                  <a:gd name="T13" fmla="*/ 18183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3"/>
                    </a:lnTo>
                    <a:lnTo>
                      <a:pt x="9562" y="18183"/>
                    </a:lnTo>
                    <a:lnTo>
                      <a:pt x="11545" y="21600"/>
                    </a:lnTo>
                    <a:lnTo>
                      <a:pt x="13516" y="18183"/>
                    </a:lnTo>
                    <a:lnTo>
                      <a:pt x="21600" y="18183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911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49" name="Rectangle 5"/>
              <p:cNvSpPr>
                <a:spLocks/>
              </p:cNvSpPr>
              <p:nvPr/>
            </p:nvSpPr>
            <p:spPr bwMode="auto">
              <a:xfrm>
                <a:off x="96" y="64"/>
                <a:ext cx="41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8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100</a:t>
                </a:r>
              </a:p>
            </p:txBody>
          </p:sp>
        </p:grpSp>
        <p:grpSp>
          <p:nvGrpSpPr>
            <p:cNvPr id="134153" name="Group 9"/>
            <p:cNvGrpSpPr>
              <a:grpSpLocks/>
            </p:cNvGrpSpPr>
            <p:nvPr/>
          </p:nvGrpSpPr>
          <p:grpSpPr bwMode="auto">
            <a:xfrm>
              <a:off x="2558" y="1590"/>
              <a:ext cx="640" cy="522"/>
              <a:chOff x="0" y="0"/>
              <a:chExt cx="640" cy="522"/>
            </a:xfrm>
          </p:grpSpPr>
          <p:sp>
            <p:nvSpPr>
              <p:cNvPr id="134151" name="Freeform 7"/>
              <p:cNvSpPr>
                <a:spLocks/>
              </p:cNvSpPr>
              <p:nvPr/>
            </p:nvSpPr>
            <p:spPr bwMode="auto">
              <a:xfrm>
                <a:off x="0" y="0"/>
                <a:ext cx="640" cy="522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0 h 21600"/>
                  <a:gd name="T6" fmla="*/ 8905 w 21600"/>
                  <a:gd name="T7" fmla="*/ 18180 h 21600"/>
                  <a:gd name="T8" fmla="*/ 10888 w 21600"/>
                  <a:gd name="T9" fmla="*/ 21600 h 21600"/>
                  <a:gd name="T10" fmla="*/ 12859 w 21600"/>
                  <a:gd name="T11" fmla="*/ 18180 h 21600"/>
                  <a:gd name="T12" fmla="*/ 21600 w 21600"/>
                  <a:gd name="T13" fmla="*/ 18180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0"/>
                    </a:lnTo>
                    <a:lnTo>
                      <a:pt x="8905" y="18180"/>
                    </a:lnTo>
                    <a:lnTo>
                      <a:pt x="10888" y="21600"/>
                    </a:lnTo>
                    <a:lnTo>
                      <a:pt x="12859" y="18180"/>
                    </a:lnTo>
                    <a:lnTo>
                      <a:pt x="21600" y="18180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52" name="Rectangle 8"/>
              <p:cNvSpPr>
                <a:spLocks/>
              </p:cNvSpPr>
              <p:nvPr/>
            </p:nvSpPr>
            <p:spPr bwMode="auto">
              <a:xfrm>
                <a:off x="119" y="84"/>
                <a:ext cx="438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7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25</a:t>
                </a:r>
              </a:p>
            </p:txBody>
          </p:sp>
        </p:grpSp>
      </p:grpSp>
      <p:grpSp>
        <p:nvGrpSpPr>
          <p:cNvPr id="134164" name="Group 20"/>
          <p:cNvGrpSpPr>
            <a:grpSpLocks/>
          </p:cNvGrpSpPr>
          <p:nvPr/>
        </p:nvGrpSpPr>
        <p:grpSpPr bwMode="auto">
          <a:xfrm>
            <a:off x="3611761" y="1268413"/>
            <a:ext cx="1904405" cy="1797844"/>
            <a:chOff x="0" y="0"/>
            <a:chExt cx="3198" cy="2264"/>
          </a:xfrm>
        </p:grpSpPr>
        <p:grpSp>
          <p:nvGrpSpPr>
            <p:cNvPr id="134157" name="Group 13"/>
            <p:cNvGrpSpPr>
              <a:grpSpLocks/>
            </p:cNvGrpSpPr>
            <p:nvPr/>
          </p:nvGrpSpPr>
          <p:grpSpPr bwMode="auto">
            <a:xfrm>
              <a:off x="0" y="690"/>
              <a:ext cx="646" cy="525"/>
              <a:chOff x="0" y="0"/>
              <a:chExt cx="646" cy="524"/>
            </a:xfrm>
          </p:grpSpPr>
          <p:sp>
            <p:nvSpPr>
              <p:cNvPr id="134155" name="Freeform 11"/>
              <p:cNvSpPr>
                <a:spLocks/>
              </p:cNvSpPr>
              <p:nvPr/>
            </p:nvSpPr>
            <p:spPr bwMode="auto">
              <a:xfrm>
                <a:off x="0" y="0"/>
                <a:ext cx="646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201 h 21600"/>
                  <a:gd name="T6" fmla="*/ 9001 w 21600"/>
                  <a:gd name="T7" fmla="*/ 18201 h 21600"/>
                  <a:gd name="T8" fmla="*/ 10968 w 21600"/>
                  <a:gd name="T9" fmla="*/ 21600 h 21600"/>
                  <a:gd name="T10" fmla="*/ 13088 w 21600"/>
                  <a:gd name="T11" fmla="*/ 18201 h 21600"/>
                  <a:gd name="T12" fmla="*/ 21600 w 21600"/>
                  <a:gd name="T13" fmla="*/ 18201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201"/>
                    </a:lnTo>
                    <a:lnTo>
                      <a:pt x="9001" y="18201"/>
                    </a:lnTo>
                    <a:lnTo>
                      <a:pt x="10968" y="21600"/>
                    </a:lnTo>
                    <a:lnTo>
                      <a:pt x="13088" y="18201"/>
                    </a:lnTo>
                    <a:lnTo>
                      <a:pt x="21600" y="18201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56" name="Rectangle 12"/>
              <p:cNvSpPr>
                <a:spLocks/>
              </p:cNvSpPr>
              <p:nvPr/>
            </p:nvSpPr>
            <p:spPr bwMode="auto">
              <a:xfrm>
                <a:off x="146" y="69"/>
                <a:ext cx="36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8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87</a:t>
                </a:r>
              </a:p>
            </p:txBody>
          </p:sp>
        </p:grpSp>
        <p:grpSp>
          <p:nvGrpSpPr>
            <p:cNvPr id="134160" name="Group 16"/>
            <p:cNvGrpSpPr>
              <a:grpSpLocks/>
            </p:cNvGrpSpPr>
            <p:nvPr/>
          </p:nvGrpSpPr>
          <p:grpSpPr bwMode="auto">
            <a:xfrm>
              <a:off x="1272" y="0"/>
              <a:ext cx="641" cy="524"/>
              <a:chOff x="0" y="0"/>
              <a:chExt cx="640" cy="524"/>
            </a:xfrm>
          </p:grpSpPr>
          <p:sp>
            <p:nvSpPr>
              <p:cNvPr id="134158" name="Freeform 14"/>
              <p:cNvSpPr>
                <a:spLocks/>
              </p:cNvSpPr>
              <p:nvPr/>
            </p:nvSpPr>
            <p:spPr bwMode="auto">
              <a:xfrm>
                <a:off x="0" y="0"/>
                <a:ext cx="640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3 h 21600"/>
                  <a:gd name="T6" fmla="*/ 9562 w 21600"/>
                  <a:gd name="T7" fmla="*/ 18183 h 21600"/>
                  <a:gd name="T8" fmla="*/ 11545 w 21600"/>
                  <a:gd name="T9" fmla="*/ 21600 h 21600"/>
                  <a:gd name="T10" fmla="*/ 13516 w 21600"/>
                  <a:gd name="T11" fmla="*/ 18183 h 21600"/>
                  <a:gd name="T12" fmla="*/ 21600 w 21600"/>
                  <a:gd name="T13" fmla="*/ 18183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3"/>
                    </a:lnTo>
                    <a:lnTo>
                      <a:pt x="9562" y="18183"/>
                    </a:lnTo>
                    <a:lnTo>
                      <a:pt x="11545" y="21600"/>
                    </a:lnTo>
                    <a:lnTo>
                      <a:pt x="13516" y="18183"/>
                    </a:lnTo>
                    <a:lnTo>
                      <a:pt x="21600" y="18183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911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59" name="Rectangle 15"/>
              <p:cNvSpPr>
                <a:spLocks/>
              </p:cNvSpPr>
              <p:nvPr/>
            </p:nvSpPr>
            <p:spPr bwMode="auto">
              <a:xfrm>
                <a:off x="112" y="64"/>
                <a:ext cx="41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8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100</a:t>
                </a:r>
              </a:p>
            </p:txBody>
          </p:sp>
        </p:grpSp>
        <p:grpSp>
          <p:nvGrpSpPr>
            <p:cNvPr id="134163" name="Group 19"/>
            <p:cNvGrpSpPr>
              <a:grpSpLocks/>
            </p:cNvGrpSpPr>
            <p:nvPr/>
          </p:nvGrpSpPr>
          <p:grpSpPr bwMode="auto">
            <a:xfrm>
              <a:off x="2558" y="1742"/>
              <a:ext cx="640" cy="522"/>
              <a:chOff x="0" y="0"/>
              <a:chExt cx="640" cy="522"/>
            </a:xfrm>
          </p:grpSpPr>
          <p:sp>
            <p:nvSpPr>
              <p:cNvPr id="134161" name="Freeform 17"/>
              <p:cNvSpPr>
                <a:spLocks/>
              </p:cNvSpPr>
              <p:nvPr/>
            </p:nvSpPr>
            <p:spPr bwMode="auto">
              <a:xfrm>
                <a:off x="0" y="0"/>
                <a:ext cx="640" cy="522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0 h 21600"/>
                  <a:gd name="T6" fmla="*/ 8905 w 21600"/>
                  <a:gd name="T7" fmla="*/ 18180 h 21600"/>
                  <a:gd name="T8" fmla="*/ 10888 w 21600"/>
                  <a:gd name="T9" fmla="*/ 21600 h 21600"/>
                  <a:gd name="T10" fmla="*/ 12859 w 21600"/>
                  <a:gd name="T11" fmla="*/ 18180 h 21600"/>
                  <a:gd name="T12" fmla="*/ 21600 w 21600"/>
                  <a:gd name="T13" fmla="*/ 18180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0"/>
                    </a:lnTo>
                    <a:lnTo>
                      <a:pt x="8905" y="18180"/>
                    </a:lnTo>
                    <a:lnTo>
                      <a:pt x="10888" y="21600"/>
                    </a:lnTo>
                    <a:lnTo>
                      <a:pt x="12859" y="18180"/>
                    </a:lnTo>
                    <a:lnTo>
                      <a:pt x="21600" y="18180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62" name="Rectangle 18"/>
              <p:cNvSpPr>
                <a:spLocks/>
              </p:cNvSpPr>
              <p:nvPr/>
            </p:nvSpPr>
            <p:spPr bwMode="auto">
              <a:xfrm>
                <a:off x="150" y="51"/>
                <a:ext cx="36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8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25</a:t>
                </a:r>
              </a:p>
            </p:txBody>
          </p:sp>
        </p:grpSp>
      </p:grpSp>
      <p:grpSp>
        <p:nvGrpSpPr>
          <p:cNvPr id="134168" name="Group 24"/>
          <p:cNvGrpSpPr>
            <a:grpSpLocks/>
          </p:cNvGrpSpPr>
          <p:nvPr/>
        </p:nvGrpSpPr>
        <p:grpSpPr bwMode="auto">
          <a:xfrm>
            <a:off x="6479977" y="2021682"/>
            <a:ext cx="2266950" cy="1962150"/>
            <a:chOff x="0" y="0"/>
            <a:chExt cx="3808" cy="2472"/>
          </a:xfrm>
        </p:grpSpPr>
        <p:sp>
          <p:nvSpPr>
            <p:cNvPr id="134165" name="Freeform 21"/>
            <p:cNvSpPr>
              <a:spLocks/>
            </p:cNvSpPr>
            <p:nvPr/>
          </p:nvSpPr>
          <p:spPr bwMode="auto">
            <a:xfrm>
              <a:off x="0" y="498"/>
              <a:ext cx="1272" cy="1974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66" name="Freeform 22"/>
            <p:cNvSpPr>
              <a:spLocks/>
            </p:cNvSpPr>
            <p:nvPr/>
          </p:nvSpPr>
          <p:spPr bwMode="auto">
            <a:xfrm>
              <a:off x="1272" y="0"/>
              <a:ext cx="1263" cy="2471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911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67" name="Freeform 23"/>
            <p:cNvSpPr>
              <a:spLocks/>
            </p:cNvSpPr>
            <p:nvPr/>
          </p:nvSpPr>
          <p:spPr bwMode="auto">
            <a:xfrm>
              <a:off x="2535" y="1487"/>
              <a:ext cx="1273" cy="985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172" name="Group 28"/>
          <p:cNvGrpSpPr>
            <a:grpSpLocks/>
          </p:cNvGrpSpPr>
          <p:nvPr/>
        </p:nvGrpSpPr>
        <p:grpSpPr bwMode="auto">
          <a:xfrm>
            <a:off x="3436739" y="2021682"/>
            <a:ext cx="2266950" cy="1962150"/>
            <a:chOff x="0" y="0"/>
            <a:chExt cx="3808" cy="2472"/>
          </a:xfrm>
        </p:grpSpPr>
        <p:sp>
          <p:nvSpPr>
            <p:cNvPr id="134169" name="Freeform 25"/>
            <p:cNvSpPr>
              <a:spLocks/>
            </p:cNvSpPr>
            <p:nvPr/>
          </p:nvSpPr>
          <p:spPr bwMode="auto">
            <a:xfrm>
              <a:off x="0" y="498"/>
              <a:ext cx="1272" cy="1974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70" name="Freeform 26"/>
            <p:cNvSpPr>
              <a:spLocks/>
            </p:cNvSpPr>
            <p:nvPr/>
          </p:nvSpPr>
          <p:spPr bwMode="auto">
            <a:xfrm>
              <a:off x="1272" y="0"/>
              <a:ext cx="1263" cy="2471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911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71" name="Freeform 27"/>
            <p:cNvSpPr>
              <a:spLocks/>
            </p:cNvSpPr>
            <p:nvPr/>
          </p:nvSpPr>
          <p:spPr bwMode="auto">
            <a:xfrm>
              <a:off x="2535" y="1487"/>
              <a:ext cx="1273" cy="985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176" name="Group 32"/>
          <p:cNvGrpSpPr>
            <a:grpSpLocks/>
          </p:cNvGrpSpPr>
          <p:nvPr/>
        </p:nvGrpSpPr>
        <p:grpSpPr bwMode="auto">
          <a:xfrm>
            <a:off x="388739" y="2021682"/>
            <a:ext cx="2266950" cy="1962150"/>
            <a:chOff x="0" y="0"/>
            <a:chExt cx="3807" cy="2472"/>
          </a:xfrm>
        </p:grpSpPr>
        <p:sp>
          <p:nvSpPr>
            <p:cNvPr id="134173" name="Freeform 29"/>
            <p:cNvSpPr>
              <a:spLocks/>
            </p:cNvSpPr>
            <p:nvPr/>
          </p:nvSpPr>
          <p:spPr bwMode="auto">
            <a:xfrm>
              <a:off x="0" y="498"/>
              <a:ext cx="1272" cy="1974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74" name="Freeform 30"/>
            <p:cNvSpPr>
              <a:spLocks/>
            </p:cNvSpPr>
            <p:nvPr/>
          </p:nvSpPr>
          <p:spPr bwMode="auto">
            <a:xfrm>
              <a:off x="1272" y="0"/>
              <a:ext cx="1263" cy="2471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911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75" name="Freeform 31"/>
            <p:cNvSpPr>
              <a:spLocks/>
            </p:cNvSpPr>
            <p:nvPr/>
          </p:nvSpPr>
          <p:spPr bwMode="auto">
            <a:xfrm>
              <a:off x="2535" y="1487"/>
              <a:ext cx="1272" cy="985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186" name="Group 42"/>
          <p:cNvGrpSpPr>
            <a:grpSpLocks/>
          </p:cNvGrpSpPr>
          <p:nvPr/>
        </p:nvGrpSpPr>
        <p:grpSpPr bwMode="auto">
          <a:xfrm>
            <a:off x="563761" y="1389063"/>
            <a:ext cx="1904405" cy="1677194"/>
            <a:chOff x="0" y="0"/>
            <a:chExt cx="3198" cy="2112"/>
          </a:xfrm>
        </p:grpSpPr>
        <p:grpSp>
          <p:nvGrpSpPr>
            <p:cNvPr id="134179" name="Group 35"/>
            <p:cNvGrpSpPr>
              <a:grpSpLocks/>
            </p:cNvGrpSpPr>
            <p:nvPr/>
          </p:nvGrpSpPr>
          <p:grpSpPr bwMode="auto">
            <a:xfrm>
              <a:off x="0" y="530"/>
              <a:ext cx="646" cy="525"/>
              <a:chOff x="0" y="0"/>
              <a:chExt cx="646" cy="524"/>
            </a:xfrm>
          </p:grpSpPr>
          <p:sp>
            <p:nvSpPr>
              <p:cNvPr id="134177" name="Freeform 33"/>
              <p:cNvSpPr>
                <a:spLocks/>
              </p:cNvSpPr>
              <p:nvPr/>
            </p:nvSpPr>
            <p:spPr bwMode="auto">
              <a:xfrm>
                <a:off x="0" y="0"/>
                <a:ext cx="646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201 h 21600"/>
                  <a:gd name="T6" fmla="*/ 9001 w 21600"/>
                  <a:gd name="T7" fmla="*/ 18201 h 21600"/>
                  <a:gd name="T8" fmla="*/ 10968 w 21600"/>
                  <a:gd name="T9" fmla="*/ 21600 h 21600"/>
                  <a:gd name="T10" fmla="*/ 13088 w 21600"/>
                  <a:gd name="T11" fmla="*/ 18201 h 21600"/>
                  <a:gd name="T12" fmla="*/ 21600 w 21600"/>
                  <a:gd name="T13" fmla="*/ 18201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201"/>
                    </a:lnTo>
                    <a:lnTo>
                      <a:pt x="9001" y="18201"/>
                    </a:lnTo>
                    <a:lnTo>
                      <a:pt x="10968" y="21600"/>
                    </a:lnTo>
                    <a:lnTo>
                      <a:pt x="13088" y="18201"/>
                    </a:lnTo>
                    <a:lnTo>
                      <a:pt x="21600" y="18201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78" name="Rectangle 34"/>
              <p:cNvSpPr>
                <a:spLocks/>
              </p:cNvSpPr>
              <p:nvPr/>
            </p:nvSpPr>
            <p:spPr bwMode="auto">
              <a:xfrm>
                <a:off x="186" y="69"/>
                <a:ext cx="30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7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87</a:t>
                </a:r>
              </a:p>
            </p:txBody>
          </p:sp>
        </p:grpSp>
        <p:grpSp>
          <p:nvGrpSpPr>
            <p:cNvPr id="134182" name="Group 38"/>
            <p:cNvGrpSpPr>
              <a:grpSpLocks/>
            </p:cNvGrpSpPr>
            <p:nvPr/>
          </p:nvGrpSpPr>
          <p:grpSpPr bwMode="auto">
            <a:xfrm>
              <a:off x="1312" y="0"/>
              <a:ext cx="641" cy="524"/>
              <a:chOff x="0" y="0"/>
              <a:chExt cx="640" cy="524"/>
            </a:xfrm>
          </p:grpSpPr>
          <p:sp>
            <p:nvSpPr>
              <p:cNvPr id="134180" name="Freeform 36"/>
              <p:cNvSpPr>
                <a:spLocks/>
              </p:cNvSpPr>
              <p:nvPr/>
            </p:nvSpPr>
            <p:spPr bwMode="auto">
              <a:xfrm>
                <a:off x="0" y="0"/>
                <a:ext cx="640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3 h 21600"/>
                  <a:gd name="T6" fmla="*/ 9562 w 21600"/>
                  <a:gd name="T7" fmla="*/ 18183 h 21600"/>
                  <a:gd name="T8" fmla="*/ 11545 w 21600"/>
                  <a:gd name="T9" fmla="*/ 21600 h 21600"/>
                  <a:gd name="T10" fmla="*/ 13516 w 21600"/>
                  <a:gd name="T11" fmla="*/ 18183 h 21600"/>
                  <a:gd name="T12" fmla="*/ 21600 w 21600"/>
                  <a:gd name="T13" fmla="*/ 18183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3"/>
                    </a:lnTo>
                    <a:lnTo>
                      <a:pt x="9562" y="18183"/>
                    </a:lnTo>
                    <a:lnTo>
                      <a:pt x="11545" y="21600"/>
                    </a:lnTo>
                    <a:lnTo>
                      <a:pt x="13516" y="18183"/>
                    </a:lnTo>
                    <a:lnTo>
                      <a:pt x="21600" y="18183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911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81" name="Rectangle 37"/>
              <p:cNvSpPr>
                <a:spLocks/>
              </p:cNvSpPr>
              <p:nvPr/>
            </p:nvSpPr>
            <p:spPr bwMode="auto">
              <a:xfrm>
                <a:off x="112" y="72"/>
                <a:ext cx="41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7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100</a:t>
                </a:r>
              </a:p>
            </p:txBody>
          </p:sp>
        </p:grpSp>
        <p:grpSp>
          <p:nvGrpSpPr>
            <p:cNvPr id="134185" name="Group 41"/>
            <p:cNvGrpSpPr>
              <a:grpSpLocks/>
            </p:cNvGrpSpPr>
            <p:nvPr/>
          </p:nvGrpSpPr>
          <p:grpSpPr bwMode="auto">
            <a:xfrm>
              <a:off x="2558" y="1590"/>
              <a:ext cx="640" cy="522"/>
              <a:chOff x="0" y="0"/>
              <a:chExt cx="640" cy="522"/>
            </a:xfrm>
          </p:grpSpPr>
          <p:sp>
            <p:nvSpPr>
              <p:cNvPr id="134183" name="Freeform 39"/>
              <p:cNvSpPr>
                <a:spLocks/>
              </p:cNvSpPr>
              <p:nvPr/>
            </p:nvSpPr>
            <p:spPr bwMode="auto">
              <a:xfrm>
                <a:off x="0" y="0"/>
                <a:ext cx="640" cy="522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0 h 21600"/>
                  <a:gd name="T6" fmla="*/ 8905 w 21600"/>
                  <a:gd name="T7" fmla="*/ 18180 h 21600"/>
                  <a:gd name="T8" fmla="*/ 10888 w 21600"/>
                  <a:gd name="T9" fmla="*/ 21600 h 21600"/>
                  <a:gd name="T10" fmla="*/ 12859 w 21600"/>
                  <a:gd name="T11" fmla="*/ 18180 h 21600"/>
                  <a:gd name="T12" fmla="*/ 21600 w 21600"/>
                  <a:gd name="T13" fmla="*/ 18180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0"/>
                    </a:lnTo>
                    <a:lnTo>
                      <a:pt x="8905" y="18180"/>
                    </a:lnTo>
                    <a:lnTo>
                      <a:pt x="10888" y="21600"/>
                    </a:lnTo>
                    <a:lnTo>
                      <a:pt x="12859" y="18180"/>
                    </a:lnTo>
                    <a:lnTo>
                      <a:pt x="21600" y="18180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84" name="Rectangle 40"/>
              <p:cNvSpPr>
                <a:spLocks/>
              </p:cNvSpPr>
              <p:nvPr/>
            </p:nvSpPr>
            <p:spPr bwMode="auto">
              <a:xfrm>
                <a:off x="166" y="51"/>
                <a:ext cx="32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7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25</a:t>
                </a:r>
              </a:p>
            </p:txBody>
          </p:sp>
        </p:grpSp>
      </p:grpSp>
      <p:grpSp>
        <p:nvGrpSpPr>
          <p:cNvPr id="134189" name="Group 45"/>
          <p:cNvGrpSpPr>
            <a:grpSpLocks/>
          </p:cNvGrpSpPr>
          <p:nvPr/>
        </p:nvGrpSpPr>
        <p:grpSpPr bwMode="auto">
          <a:xfrm>
            <a:off x="370880" y="4486275"/>
            <a:ext cx="2266950" cy="1708150"/>
            <a:chOff x="0" y="0"/>
            <a:chExt cx="3808" cy="2152"/>
          </a:xfrm>
        </p:grpSpPr>
        <p:sp>
          <p:nvSpPr>
            <p:cNvPr id="134187" name="Rectangle 43"/>
            <p:cNvSpPr>
              <a:spLocks/>
            </p:cNvSpPr>
            <p:nvPr/>
          </p:nvSpPr>
          <p:spPr bwMode="auto">
            <a:xfrm>
              <a:off x="0" y="0"/>
              <a:ext cx="354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ONE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134188" name="Rectangle 44"/>
            <p:cNvSpPr>
              <a:spLocks/>
            </p:cNvSpPr>
            <p:nvPr/>
          </p:nvSpPr>
          <p:spPr bwMode="auto">
            <a:xfrm>
              <a:off x="0" y="368"/>
              <a:ext cx="3808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134192" name="Group 48"/>
          <p:cNvGrpSpPr>
            <a:grpSpLocks/>
          </p:cNvGrpSpPr>
          <p:nvPr/>
        </p:nvGrpSpPr>
        <p:grpSpPr bwMode="auto">
          <a:xfrm>
            <a:off x="3437930" y="4486275"/>
            <a:ext cx="2305050" cy="1708150"/>
            <a:chOff x="0" y="0"/>
            <a:chExt cx="3872" cy="2152"/>
          </a:xfrm>
        </p:grpSpPr>
        <p:sp>
          <p:nvSpPr>
            <p:cNvPr id="134190" name="Rectangle 46"/>
            <p:cNvSpPr>
              <a:spLocks/>
            </p:cNvSpPr>
            <p:nvPr/>
          </p:nvSpPr>
          <p:spPr bwMode="auto">
            <a:xfrm>
              <a:off x="0" y="0"/>
              <a:ext cx="366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TWO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134191" name="Rectangle 47"/>
            <p:cNvSpPr>
              <a:spLocks/>
            </p:cNvSpPr>
            <p:nvPr/>
          </p:nvSpPr>
          <p:spPr bwMode="auto">
            <a:xfrm>
              <a:off x="0" y="368"/>
              <a:ext cx="387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134195" name="Group 51"/>
          <p:cNvGrpSpPr>
            <a:grpSpLocks/>
          </p:cNvGrpSpPr>
          <p:nvPr/>
        </p:nvGrpSpPr>
        <p:grpSpPr bwMode="auto">
          <a:xfrm>
            <a:off x="6471642" y="4486275"/>
            <a:ext cx="2305050" cy="1708150"/>
            <a:chOff x="0" y="0"/>
            <a:chExt cx="3872" cy="2152"/>
          </a:xfrm>
        </p:grpSpPr>
        <p:sp>
          <p:nvSpPr>
            <p:cNvPr id="134193" name="Rectangle 49"/>
            <p:cNvSpPr>
              <a:spLocks/>
            </p:cNvSpPr>
            <p:nvPr/>
          </p:nvSpPr>
          <p:spPr bwMode="auto">
            <a:xfrm>
              <a:off x="0" y="0"/>
              <a:ext cx="374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THREE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134194" name="Rectangle 50"/>
            <p:cNvSpPr>
              <a:spLocks/>
            </p:cNvSpPr>
            <p:nvPr/>
          </p:nvSpPr>
          <p:spPr bwMode="auto">
            <a:xfrm>
              <a:off x="0" y="368"/>
              <a:ext cx="387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sp>
        <p:nvSpPr>
          <p:cNvPr id="55" name="Rectangle 2"/>
          <p:cNvSpPr>
            <a:spLocks/>
          </p:cNvSpPr>
          <p:nvPr/>
        </p:nvSpPr>
        <p:spPr bwMode="auto">
          <a:xfrm>
            <a:off x="1910443" y="381907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FOURTEEN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7" name="Group 5"/>
          <p:cNvGrpSpPr>
            <a:grpSpLocks/>
          </p:cNvGrpSpPr>
          <p:nvPr/>
        </p:nvGrpSpPr>
        <p:grpSpPr bwMode="auto">
          <a:xfrm>
            <a:off x="2308622" y="1567657"/>
            <a:ext cx="4480917" cy="4108450"/>
            <a:chOff x="0" y="0"/>
            <a:chExt cx="7527" cy="5176"/>
          </a:xfrm>
        </p:grpSpPr>
        <p:sp>
          <p:nvSpPr>
            <p:cNvPr id="141313" name="Freeform 1"/>
            <p:cNvSpPr>
              <a:spLocks/>
            </p:cNvSpPr>
            <p:nvPr/>
          </p:nvSpPr>
          <p:spPr bwMode="auto">
            <a:xfrm>
              <a:off x="0" y="0"/>
              <a:ext cx="1400" cy="512"/>
            </a:xfrm>
            <a:custGeom>
              <a:avLst/>
              <a:gdLst>
                <a:gd name="T0" fmla="*/ 21600 w 21600"/>
                <a:gd name="T1" fmla="*/ 21600 h 21600"/>
                <a:gd name="T2" fmla="*/ 16524 w 21600"/>
                <a:gd name="T3" fmla="*/ 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652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1314" name="Freeform 2"/>
            <p:cNvSpPr>
              <a:spLocks/>
            </p:cNvSpPr>
            <p:nvPr/>
          </p:nvSpPr>
          <p:spPr bwMode="auto">
            <a:xfrm flipH="1">
              <a:off x="6071" y="0"/>
              <a:ext cx="1456" cy="512"/>
            </a:xfrm>
            <a:custGeom>
              <a:avLst/>
              <a:gdLst>
                <a:gd name="T0" fmla="*/ 21600 w 21600"/>
                <a:gd name="T1" fmla="*/ 21600 h 21600"/>
                <a:gd name="T2" fmla="*/ 16524 w 21600"/>
                <a:gd name="T3" fmla="*/ 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652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1315" name="Freeform 3"/>
            <p:cNvSpPr>
              <a:spLocks/>
            </p:cNvSpPr>
            <p:nvPr/>
          </p:nvSpPr>
          <p:spPr bwMode="auto">
            <a:xfrm rot="10800000" flipH="1">
              <a:off x="8" y="4664"/>
              <a:ext cx="1384" cy="512"/>
            </a:xfrm>
            <a:custGeom>
              <a:avLst/>
              <a:gdLst>
                <a:gd name="T0" fmla="*/ 21600 w 21600"/>
                <a:gd name="T1" fmla="*/ 21600 h 21600"/>
                <a:gd name="T2" fmla="*/ 16524 w 21600"/>
                <a:gd name="T3" fmla="*/ 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652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1316" name="Freeform 4"/>
            <p:cNvSpPr>
              <a:spLocks/>
            </p:cNvSpPr>
            <p:nvPr/>
          </p:nvSpPr>
          <p:spPr bwMode="auto">
            <a:xfrm rot="10800000">
              <a:off x="6071" y="4664"/>
              <a:ext cx="1456" cy="512"/>
            </a:xfrm>
            <a:custGeom>
              <a:avLst/>
              <a:gdLst>
                <a:gd name="T0" fmla="*/ 21600 w 21600"/>
                <a:gd name="T1" fmla="*/ 21600 h 21600"/>
                <a:gd name="T2" fmla="*/ 16524 w 21600"/>
                <a:gd name="T3" fmla="*/ 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652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1320" name="Group 8"/>
          <p:cNvGrpSpPr>
            <a:grpSpLocks/>
          </p:cNvGrpSpPr>
          <p:nvPr/>
        </p:nvGrpSpPr>
        <p:grpSpPr bwMode="auto">
          <a:xfrm>
            <a:off x="288131" y="1381125"/>
            <a:ext cx="1921669" cy="1819275"/>
            <a:chOff x="0" y="0"/>
            <a:chExt cx="3227" cy="2292"/>
          </a:xfrm>
        </p:grpSpPr>
        <p:sp>
          <p:nvSpPr>
            <p:cNvPr id="141318" name="Rectangle 6"/>
            <p:cNvSpPr>
              <a:spLocks/>
            </p:cNvSpPr>
            <p:nvPr/>
          </p:nvSpPr>
          <p:spPr bwMode="auto">
            <a:xfrm>
              <a:off x="0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AEB5B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  <a:endParaRPr lang="en-US" sz="1500" dirty="0">
                <a:solidFill>
                  <a:srgbClr val="AEB5B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141319" name="Rectangle 7"/>
            <p:cNvSpPr>
              <a:spLocks/>
            </p:cNvSpPr>
            <p:nvPr/>
          </p:nvSpPr>
          <p:spPr bwMode="auto">
            <a:xfrm>
              <a:off x="11" y="484"/>
              <a:ext cx="32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1500s, when an unknown printer took a galley of type and scrambled it to make a type specimen book.</a:t>
              </a:r>
            </a:p>
          </p:txBody>
        </p:sp>
      </p:grpSp>
      <p:grpSp>
        <p:nvGrpSpPr>
          <p:cNvPr id="141323" name="Group 11"/>
          <p:cNvGrpSpPr>
            <a:grpSpLocks/>
          </p:cNvGrpSpPr>
          <p:nvPr/>
        </p:nvGrpSpPr>
        <p:grpSpPr bwMode="auto">
          <a:xfrm>
            <a:off x="283369" y="4378325"/>
            <a:ext cx="1926431" cy="1819275"/>
            <a:chOff x="0" y="0"/>
            <a:chExt cx="3235" cy="2292"/>
          </a:xfrm>
        </p:grpSpPr>
        <p:sp>
          <p:nvSpPr>
            <p:cNvPr id="141321" name="Rectangle 9"/>
            <p:cNvSpPr>
              <a:spLocks/>
            </p:cNvSpPr>
            <p:nvPr/>
          </p:nvSpPr>
          <p:spPr bwMode="auto">
            <a:xfrm>
              <a:off x="0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141322" name="Rectangle 10"/>
            <p:cNvSpPr>
              <a:spLocks/>
            </p:cNvSpPr>
            <p:nvPr/>
          </p:nvSpPr>
          <p:spPr bwMode="auto">
            <a:xfrm>
              <a:off x="19" y="484"/>
              <a:ext cx="32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1500s, when an unknown printer took a galley of type and scrambled it to make a type specimen book.</a:t>
              </a:r>
            </a:p>
          </p:txBody>
        </p:sp>
      </p:grpSp>
      <p:grpSp>
        <p:nvGrpSpPr>
          <p:cNvPr id="141326" name="Group 14"/>
          <p:cNvGrpSpPr>
            <a:grpSpLocks/>
          </p:cNvGrpSpPr>
          <p:nvPr/>
        </p:nvGrpSpPr>
        <p:grpSpPr bwMode="auto">
          <a:xfrm>
            <a:off x="6884194" y="1381125"/>
            <a:ext cx="1921669" cy="1819275"/>
            <a:chOff x="0" y="0"/>
            <a:chExt cx="3227" cy="2292"/>
          </a:xfrm>
        </p:grpSpPr>
        <p:sp>
          <p:nvSpPr>
            <p:cNvPr id="141324" name="Rectangle 12"/>
            <p:cNvSpPr>
              <a:spLocks/>
            </p:cNvSpPr>
            <p:nvPr/>
          </p:nvSpPr>
          <p:spPr bwMode="auto">
            <a:xfrm>
              <a:off x="0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  <a:endParaRPr lang="en-US" sz="1500" dirty="0">
                <a:solidFill>
                  <a:srgbClr val="29303C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141325" name="Rectangle 13"/>
            <p:cNvSpPr>
              <a:spLocks/>
            </p:cNvSpPr>
            <p:nvPr/>
          </p:nvSpPr>
          <p:spPr bwMode="auto">
            <a:xfrm>
              <a:off x="11" y="484"/>
              <a:ext cx="32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1500s, when an unknown printer took a galley of type and scrambled it to make a type specimen book.</a:t>
              </a:r>
            </a:p>
          </p:txBody>
        </p:sp>
      </p:grpSp>
      <p:grpSp>
        <p:nvGrpSpPr>
          <p:cNvPr id="141329" name="Group 17"/>
          <p:cNvGrpSpPr>
            <a:grpSpLocks/>
          </p:cNvGrpSpPr>
          <p:nvPr/>
        </p:nvGrpSpPr>
        <p:grpSpPr bwMode="auto">
          <a:xfrm>
            <a:off x="6879431" y="4378325"/>
            <a:ext cx="1926431" cy="1819275"/>
            <a:chOff x="0" y="0"/>
            <a:chExt cx="3235" cy="2292"/>
          </a:xfrm>
        </p:grpSpPr>
        <p:sp>
          <p:nvSpPr>
            <p:cNvPr id="141327" name="Rectangle 15"/>
            <p:cNvSpPr>
              <a:spLocks/>
            </p:cNvSpPr>
            <p:nvPr/>
          </p:nvSpPr>
          <p:spPr bwMode="auto">
            <a:xfrm>
              <a:off x="0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525663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  <a:endParaRPr lang="en-US" sz="1500" dirty="0">
                <a:solidFill>
                  <a:srgbClr val="525663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141328" name="Rectangle 16"/>
            <p:cNvSpPr>
              <a:spLocks/>
            </p:cNvSpPr>
            <p:nvPr/>
          </p:nvSpPr>
          <p:spPr bwMode="auto">
            <a:xfrm>
              <a:off x="19" y="484"/>
              <a:ext cx="32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1500s, when an unknown printer took a galley of type and scrambled it to make a type specimen book.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16283" y="1868713"/>
            <a:ext cx="3413521" cy="3365500"/>
            <a:chOff x="2825354" y="1347788"/>
            <a:chExt cx="3413521" cy="4548981"/>
          </a:xfrm>
        </p:grpSpPr>
        <p:grpSp>
          <p:nvGrpSpPr>
            <p:cNvPr id="141332" name="Group 20"/>
            <p:cNvGrpSpPr>
              <a:grpSpLocks/>
            </p:cNvGrpSpPr>
            <p:nvPr/>
          </p:nvGrpSpPr>
          <p:grpSpPr bwMode="auto">
            <a:xfrm>
              <a:off x="4668441" y="1347788"/>
              <a:ext cx="1570434" cy="2092325"/>
              <a:chOff x="0" y="0"/>
              <a:chExt cx="2637" cy="2636"/>
            </a:xfrm>
          </p:grpSpPr>
          <p:sp>
            <p:nvSpPr>
              <p:cNvPr id="141330" name="AutoShape 18"/>
              <p:cNvSpPr>
                <a:spLocks/>
              </p:cNvSpPr>
              <p:nvPr/>
            </p:nvSpPr>
            <p:spPr bwMode="auto">
              <a:xfrm>
                <a:off x="0" y="0"/>
                <a:ext cx="2637" cy="26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3554" y="21600"/>
                    </a:moveTo>
                    <a:lnTo>
                      <a:pt x="21600" y="21600"/>
                    </a:lnTo>
                    <a:cubicBezTo>
                      <a:pt x="20720" y="10093"/>
                      <a:pt x="11506" y="882"/>
                      <a:pt x="0" y="0"/>
                    </a:cubicBezTo>
                    <a:lnTo>
                      <a:pt x="0" y="7570"/>
                    </a:lnTo>
                    <a:cubicBezTo>
                      <a:pt x="7172" y="8559"/>
                      <a:pt x="12810" y="14354"/>
                      <a:pt x="13554" y="21600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1331" name="AutoShape 19"/>
              <p:cNvSpPr>
                <a:spLocks/>
              </p:cNvSpPr>
              <p:nvPr/>
            </p:nvSpPr>
            <p:spPr bwMode="auto">
              <a:xfrm>
                <a:off x="1394" y="1082"/>
                <a:ext cx="465" cy="46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0306" y="9738"/>
                    </a:moveTo>
                    <a:lnTo>
                      <a:pt x="21600" y="10133"/>
                    </a:lnTo>
                    <a:lnTo>
                      <a:pt x="20306" y="10529"/>
                    </a:lnTo>
                    <a:lnTo>
                      <a:pt x="19911" y="11823"/>
                    </a:lnTo>
                    <a:lnTo>
                      <a:pt x="19515" y="10529"/>
                    </a:lnTo>
                    <a:lnTo>
                      <a:pt x="18222" y="10133"/>
                    </a:lnTo>
                    <a:lnTo>
                      <a:pt x="19515" y="9738"/>
                    </a:lnTo>
                    <a:lnTo>
                      <a:pt x="19911" y="8444"/>
                    </a:lnTo>
                    <a:cubicBezTo>
                      <a:pt x="19911" y="8444"/>
                      <a:pt x="20306" y="9738"/>
                      <a:pt x="20306" y="9738"/>
                    </a:cubicBezTo>
                    <a:close/>
                    <a:moveTo>
                      <a:pt x="15345" y="7666"/>
                    </a:moveTo>
                    <a:lnTo>
                      <a:pt x="19212" y="3800"/>
                    </a:lnTo>
                    <a:lnTo>
                      <a:pt x="17800" y="2388"/>
                    </a:lnTo>
                    <a:lnTo>
                      <a:pt x="13933" y="6255"/>
                    </a:lnTo>
                    <a:cubicBezTo>
                      <a:pt x="13933" y="6255"/>
                      <a:pt x="15345" y="7666"/>
                      <a:pt x="15345" y="7666"/>
                    </a:cubicBezTo>
                    <a:close/>
                    <a:moveTo>
                      <a:pt x="11862" y="1292"/>
                    </a:moveTo>
                    <a:lnTo>
                      <a:pt x="13156" y="1689"/>
                    </a:lnTo>
                    <a:lnTo>
                      <a:pt x="11862" y="2085"/>
                    </a:lnTo>
                    <a:lnTo>
                      <a:pt x="11466" y="3377"/>
                    </a:lnTo>
                    <a:lnTo>
                      <a:pt x="11071" y="2085"/>
                    </a:lnTo>
                    <a:lnTo>
                      <a:pt x="9777" y="1689"/>
                    </a:lnTo>
                    <a:lnTo>
                      <a:pt x="11071" y="1292"/>
                    </a:lnTo>
                    <a:lnTo>
                      <a:pt x="11466" y="0"/>
                    </a:lnTo>
                    <a:cubicBezTo>
                      <a:pt x="11466" y="0"/>
                      <a:pt x="11862" y="1292"/>
                      <a:pt x="11862" y="1292"/>
                    </a:cubicBezTo>
                    <a:close/>
                    <a:moveTo>
                      <a:pt x="8035" y="3430"/>
                    </a:moveTo>
                    <a:lnTo>
                      <a:pt x="10621" y="4222"/>
                    </a:lnTo>
                    <a:lnTo>
                      <a:pt x="8035" y="5014"/>
                    </a:lnTo>
                    <a:lnTo>
                      <a:pt x="7244" y="7600"/>
                    </a:lnTo>
                    <a:lnTo>
                      <a:pt x="6452" y="5014"/>
                    </a:lnTo>
                    <a:lnTo>
                      <a:pt x="3866" y="4222"/>
                    </a:lnTo>
                    <a:lnTo>
                      <a:pt x="6452" y="3430"/>
                    </a:lnTo>
                    <a:lnTo>
                      <a:pt x="7244" y="844"/>
                    </a:lnTo>
                    <a:cubicBezTo>
                      <a:pt x="7244" y="844"/>
                      <a:pt x="8035" y="3430"/>
                      <a:pt x="8035" y="3430"/>
                    </a:cubicBezTo>
                    <a:close/>
                    <a:moveTo>
                      <a:pt x="3418" y="1292"/>
                    </a:moveTo>
                    <a:lnTo>
                      <a:pt x="4710" y="1689"/>
                    </a:lnTo>
                    <a:lnTo>
                      <a:pt x="3418" y="2085"/>
                    </a:lnTo>
                    <a:lnTo>
                      <a:pt x="3021" y="3377"/>
                    </a:lnTo>
                    <a:lnTo>
                      <a:pt x="2625" y="2085"/>
                    </a:lnTo>
                    <a:lnTo>
                      <a:pt x="1333" y="1689"/>
                    </a:lnTo>
                    <a:lnTo>
                      <a:pt x="2625" y="1292"/>
                    </a:lnTo>
                    <a:lnTo>
                      <a:pt x="3021" y="0"/>
                    </a:lnTo>
                    <a:cubicBezTo>
                      <a:pt x="3021" y="0"/>
                      <a:pt x="3418" y="1292"/>
                      <a:pt x="3418" y="1292"/>
                    </a:cubicBezTo>
                    <a:close/>
                    <a:moveTo>
                      <a:pt x="21244" y="3800"/>
                    </a:moveTo>
                    <a:cubicBezTo>
                      <a:pt x="21244" y="4037"/>
                      <a:pt x="21165" y="4235"/>
                      <a:pt x="21007" y="4393"/>
                    </a:cubicBezTo>
                    <a:lnTo>
                      <a:pt x="4037" y="21363"/>
                    </a:lnTo>
                    <a:cubicBezTo>
                      <a:pt x="3878" y="21522"/>
                      <a:pt x="3681" y="21600"/>
                      <a:pt x="3443" y="21600"/>
                    </a:cubicBezTo>
                    <a:cubicBezTo>
                      <a:pt x="3206" y="21600"/>
                      <a:pt x="3008" y="21522"/>
                      <a:pt x="2850" y="21363"/>
                    </a:cubicBezTo>
                    <a:lnTo>
                      <a:pt x="237" y="18750"/>
                    </a:lnTo>
                    <a:cubicBezTo>
                      <a:pt x="78" y="18591"/>
                      <a:pt x="0" y="18394"/>
                      <a:pt x="0" y="18156"/>
                    </a:cubicBezTo>
                    <a:cubicBezTo>
                      <a:pt x="0" y="17919"/>
                      <a:pt x="78" y="17720"/>
                      <a:pt x="237" y="17563"/>
                    </a:cubicBezTo>
                    <a:lnTo>
                      <a:pt x="17206" y="593"/>
                    </a:lnTo>
                    <a:cubicBezTo>
                      <a:pt x="17365" y="435"/>
                      <a:pt x="17563" y="356"/>
                      <a:pt x="17800" y="356"/>
                    </a:cubicBezTo>
                    <a:cubicBezTo>
                      <a:pt x="18037" y="356"/>
                      <a:pt x="18235" y="435"/>
                      <a:pt x="18393" y="593"/>
                    </a:cubicBezTo>
                    <a:lnTo>
                      <a:pt x="21007" y="3206"/>
                    </a:lnTo>
                    <a:cubicBezTo>
                      <a:pt x="21165" y="3365"/>
                      <a:pt x="21244" y="3563"/>
                      <a:pt x="21244" y="3800"/>
                    </a:cubicBezTo>
                    <a:close/>
                    <a:moveTo>
                      <a:pt x="21244" y="38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41335" name="Group 23"/>
            <p:cNvGrpSpPr>
              <a:grpSpLocks/>
            </p:cNvGrpSpPr>
            <p:nvPr/>
          </p:nvGrpSpPr>
          <p:grpSpPr bwMode="auto">
            <a:xfrm>
              <a:off x="2825354" y="1347788"/>
              <a:ext cx="1570434" cy="2092325"/>
              <a:chOff x="0" y="0"/>
              <a:chExt cx="2637" cy="2636"/>
            </a:xfrm>
          </p:grpSpPr>
          <p:sp>
            <p:nvSpPr>
              <p:cNvPr id="141333" name="AutoShape 21"/>
              <p:cNvSpPr>
                <a:spLocks/>
              </p:cNvSpPr>
              <p:nvPr/>
            </p:nvSpPr>
            <p:spPr bwMode="auto">
              <a:xfrm>
                <a:off x="0" y="0"/>
                <a:ext cx="2637" cy="26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7487"/>
                    </a:moveTo>
                    <a:lnTo>
                      <a:pt x="21600" y="0"/>
                    </a:lnTo>
                    <a:cubicBezTo>
                      <a:pt x="10092" y="881"/>
                      <a:pt x="880" y="10092"/>
                      <a:pt x="0" y="21600"/>
                    </a:cubicBezTo>
                    <a:lnTo>
                      <a:pt x="7305" y="21600"/>
                    </a:lnTo>
                    <a:cubicBezTo>
                      <a:pt x="8075" y="14105"/>
                      <a:pt x="14078" y="8165"/>
                      <a:pt x="21600" y="7487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1334" name="AutoShape 22"/>
              <p:cNvSpPr>
                <a:spLocks/>
              </p:cNvSpPr>
              <p:nvPr/>
            </p:nvSpPr>
            <p:spPr bwMode="auto">
              <a:xfrm>
                <a:off x="788" y="1044"/>
                <a:ext cx="472" cy="4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9939" y="6750"/>
                    </a:moveTo>
                    <a:lnTo>
                      <a:pt x="19939" y="5400"/>
                    </a:lnTo>
                    <a:lnTo>
                      <a:pt x="16615" y="5400"/>
                    </a:lnTo>
                    <a:cubicBezTo>
                      <a:pt x="16615" y="7359"/>
                      <a:pt x="16295" y="9099"/>
                      <a:pt x="15655" y="10617"/>
                    </a:cubicBezTo>
                    <a:cubicBezTo>
                      <a:pt x="16875" y="10345"/>
                      <a:pt x="17894" y="9816"/>
                      <a:pt x="18712" y="9027"/>
                    </a:cubicBezTo>
                    <a:cubicBezTo>
                      <a:pt x="19530" y="8241"/>
                      <a:pt x="19939" y="7481"/>
                      <a:pt x="19939" y="6750"/>
                    </a:cubicBezTo>
                    <a:close/>
                    <a:moveTo>
                      <a:pt x="5945" y="10617"/>
                    </a:moveTo>
                    <a:cubicBezTo>
                      <a:pt x="5305" y="9099"/>
                      <a:pt x="4985" y="7359"/>
                      <a:pt x="4985" y="5400"/>
                    </a:cubicBezTo>
                    <a:lnTo>
                      <a:pt x="1661" y="5400"/>
                    </a:lnTo>
                    <a:lnTo>
                      <a:pt x="1661" y="6750"/>
                    </a:lnTo>
                    <a:cubicBezTo>
                      <a:pt x="1661" y="7481"/>
                      <a:pt x="2071" y="8241"/>
                      <a:pt x="2888" y="9027"/>
                    </a:cubicBezTo>
                    <a:cubicBezTo>
                      <a:pt x="3706" y="9816"/>
                      <a:pt x="4725" y="10345"/>
                      <a:pt x="5945" y="10617"/>
                    </a:cubicBezTo>
                    <a:close/>
                    <a:moveTo>
                      <a:pt x="21600" y="4949"/>
                    </a:moveTo>
                    <a:lnTo>
                      <a:pt x="21600" y="6750"/>
                    </a:lnTo>
                    <a:cubicBezTo>
                      <a:pt x="21600" y="7416"/>
                      <a:pt x="21420" y="8086"/>
                      <a:pt x="21061" y="8761"/>
                    </a:cubicBezTo>
                    <a:cubicBezTo>
                      <a:pt x="20702" y="9436"/>
                      <a:pt x="20218" y="10045"/>
                      <a:pt x="19608" y="10589"/>
                    </a:cubicBezTo>
                    <a:cubicBezTo>
                      <a:pt x="18997" y="11133"/>
                      <a:pt x="18249" y="11589"/>
                      <a:pt x="17362" y="11960"/>
                    </a:cubicBezTo>
                    <a:cubicBezTo>
                      <a:pt x="16475" y="12331"/>
                      <a:pt x="15542" y="12538"/>
                      <a:pt x="14564" y="12586"/>
                    </a:cubicBezTo>
                    <a:cubicBezTo>
                      <a:pt x="14201" y="13092"/>
                      <a:pt x="13790" y="13537"/>
                      <a:pt x="13331" y="13922"/>
                    </a:cubicBezTo>
                    <a:cubicBezTo>
                      <a:pt x="13002" y="14241"/>
                      <a:pt x="12775" y="14580"/>
                      <a:pt x="12650" y="14940"/>
                    </a:cubicBezTo>
                    <a:cubicBezTo>
                      <a:pt x="12524" y="15301"/>
                      <a:pt x="12462" y="15721"/>
                      <a:pt x="12462" y="16200"/>
                    </a:cubicBezTo>
                    <a:cubicBezTo>
                      <a:pt x="12462" y="16706"/>
                      <a:pt x="12593" y="17133"/>
                      <a:pt x="12857" y="17479"/>
                    </a:cubicBezTo>
                    <a:cubicBezTo>
                      <a:pt x="13121" y="17826"/>
                      <a:pt x="13543" y="18000"/>
                      <a:pt x="14123" y="18000"/>
                    </a:cubicBezTo>
                    <a:cubicBezTo>
                      <a:pt x="14772" y="18000"/>
                      <a:pt x="15350" y="18213"/>
                      <a:pt x="15856" y="18639"/>
                    </a:cubicBezTo>
                    <a:cubicBezTo>
                      <a:pt x="16362" y="19066"/>
                      <a:pt x="16615" y="19603"/>
                      <a:pt x="16615" y="20250"/>
                    </a:cubicBezTo>
                    <a:lnTo>
                      <a:pt x="16615" y="21149"/>
                    </a:lnTo>
                    <a:cubicBezTo>
                      <a:pt x="16615" y="21281"/>
                      <a:pt x="16576" y="21389"/>
                      <a:pt x="16498" y="21472"/>
                    </a:cubicBezTo>
                    <a:cubicBezTo>
                      <a:pt x="16421" y="21557"/>
                      <a:pt x="16321" y="21600"/>
                      <a:pt x="16200" y="21600"/>
                    </a:cubicBezTo>
                    <a:lnTo>
                      <a:pt x="5400" y="21600"/>
                    </a:lnTo>
                    <a:cubicBezTo>
                      <a:pt x="5279" y="21600"/>
                      <a:pt x="5179" y="21557"/>
                      <a:pt x="5101" y="21472"/>
                    </a:cubicBezTo>
                    <a:cubicBezTo>
                      <a:pt x="5024" y="21389"/>
                      <a:pt x="4985" y="21281"/>
                      <a:pt x="4985" y="21149"/>
                    </a:cubicBezTo>
                    <a:lnTo>
                      <a:pt x="4985" y="20250"/>
                    </a:lnTo>
                    <a:cubicBezTo>
                      <a:pt x="4985" y="19603"/>
                      <a:pt x="5238" y="19066"/>
                      <a:pt x="5744" y="18639"/>
                    </a:cubicBezTo>
                    <a:cubicBezTo>
                      <a:pt x="6250" y="18213"/>
                      <a:pt x="6828" y="18000"/>
                      <a:pt x="7477" y="18000"/>
                    </a:cubicBezTo>
                    <a:cubicBezTo>
                      <a:pt x="8057" y="18000"/>
                      <a:pt x="8479" y="17826"/>
                      <a:pt x="8743" y="17479"/>
                    </a:cubicBezTo>
                    <a:cubicBezTo>
                      <a:pt x="9006" y="17133"/>
                      <a:pt x="9138" y="16706"/>
                      <a:pt x="9138" y="16200"/>
                    </a:cubicBezTo>
                    <a:cubicBezTo>
                      <a:pt x="9138" y="15721"/>
                      <a:pt x="9076" y="15301"/>
                      <a:pt x="8950" y="14940"/>
                    </a:cubicBezTo>
                    <a:cubicBezTo>
                      <a:pt x="8825" y="14580"/>
                      <a:pt x="8598" y="14241"/>
                      <a:pt x="8269" y="13922"/>
                    </a:cubicBezTo>
                    <a:cubicBezTo>
                      <a:pt x="7810" y="13537"/>
                      <a:pt x="7399" y="13092"/>
                      <a:pt x="7035" y="12586"/>
                    </a:cubicBezTo>
                    <a:cubicBezTo>
                      <a:pt x="6058" y="12538"/>
                      <a:pt x="5125" y="12331"/>
                      <a:pt x="4238" y="11960"/>
                    </a:cubicBezTo>
                    <a:cubicBezTo>
                      <a:pt x="3351" y="11589"/>
                      <a:pt x="2603" y="11133"/>
                      <a:pt x="1993" y="10589"/>
                    </a:cubicBezTo>
                    <a:cubicBezTo>
                      <a:pt x="1382" y="10045"/>
                      <a:pt x="898" y="9436"/>
                      <a:pt x="539" y="8761"/>
                    </a:cubicBezTo>
                    <a:cubicBezTo>
                      <a:pt x="180" y="8086"/>
                      <a:pt x="0" y="7416"/>
                      <a:pt x="0" y="6750"/>
                    </a:cubicBezTo>
                    <a:lnTo>
                      <a:pt x="0" y="4949"/>
                    </a:lnTo>
                    <a:cubicBezTo>
                      <a:pt x="0" y="4575"/>
                      <a:pt x="121" y="4256"/>
                      <a:pt x="363" y="3993"/>
                    </a:cubicBezTo>
                    <a:cubicBezTo>
                      <a:pt x="606" y="3732"/>
                      <a:pt x="900" y="3600"/>
                      <a:pt x="1246" y="3600"/>
                    </a:cubicBezTo>
                    <a:lnTo>
                      <a:pt x="4985" y="3600"/>
                    </a:lnTo>
                    <a:lnTo>
                      <a:pt x="4985" y="2250"/>
                    </a:lnTo>
                    <a:cubicBezTo>
                      <a:pt x="4985" y="1631"/>
                      <a:pt x="5188" y="1101"/>
                      <a:pt x="5595" y="660"/>
                    </a:cubicBezTo>
                    <a:cubicBezTo>
                      <a:pt x="6001" y="221"/>
                      <a:pt x="6490" y="0"/>
                      <a:pt x="7062" y="0"/>
                    </a:cubicBezTo>
                    <a:lnTo>
                      <a:pt x="14538" y="0"/>
                    </a:lnTo>
                    <a:cubicBezTo>
                      <a:pt x="15110" y="0"/>
                      <a:pt x="15598" y="221"/>
                      <a:pt x="16005" y="660"/>
                    </a:cubicBezTo>
                    <a:cubicBezTo>
                      <a:pt x="16412" y="1101"/>
                      <a:pt x="16615" y="1631"/>
                      <a:pt x="16615" y="2250"/>
                    </a:cubicBezTo>
                    <a:lnTo>
                      <a:pt x="16615" y="3600"/>
                    </a:lnTo>
                    <a:lnTo>
                      <a:pt x="20354" y="3600"/>
                    </a:lnTo>
                    <a:cubicBezTo>
                      <a:pt x="20700" y="3600"/>
                      <a:pt x="20994" y="3732"/>
                      <a:pt x="21237" y="3993"/>
                    </a:cubicBezTo>
                    <a:cubicBezTo>
                      <a:pt x="21479" y="4256"/>
                      <a:pt x="21600" y="4575"/>
                      <a:pt x="21600" y="4949"/>
                    </a:cubicBezTo>
                    <a:close/>
                    <a:moveTo>
                      <a:pt x="21600" y="494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41338" name="Group 26"/>
            <p:cNvGrpSpPr>
              <a:grpSpLocks/>
            </p:cNvGrpSpPr>
            <p:nvPr/>
          </p:nvGrpSpPr>
          <p:grpSpPr bwMode="auto">
            <a:xfrm>
              <a:off x="2825354" y="3804444"/>
              <a:ext cx="1570434" cy="2092325"/>
              <a:chOff x="0" y="0"/>
              <a:chExt cx="2637" cy="2636"/>
            </a:xfrm>
          </p:grpSpPr>
          <p:sp>
            <p:nvSpPr>
              <p:cNvPr id="141336" name="AutoShape 24"/>
              <p:cNvSpPr>
                <a:spLocks/>
              </p:cNvSpPr>
              <p:nvPr/>
            </p:nvSpPr>
            <p:spPr bwMode="auto">
              <a:xfrm>
                <a:off x="0" y="0"/>
                <a:ext cx="2637" cy="26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7349" y="0"/>
                    </a:moveTo>
                    <a:lnTo>
                      <a:pt x="0" y="0"/>
                    </a:lnTo>
                    <a:cubicBezTo>
                      <a:pt x="882" y="11507"/>
                      <a:pt x="10093" y="20720"/>
                      <a:pt x="21600" y="21600"/>
                    </a:cubicBezTo>
                    <a:lnTo>
                      <a:pt x="21600" y="13766"/>
                    </a:lnTo>
                    <a:cubicBezTo>
                      <a:pt x="14196" y="13097"/>
                      <a:pt x="8267" y="7329"/>
                      <a:pt x="7349" y="0"/>
                    </a:cubicBezTo>
                  </a:path>
                </a:pathLst>
              </a:custGeom>
              <a:solidFill>
                <a:srgbClr val="911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1337" name="AutoShape 25"/>
              <p:cNvSpPr>
                <a:spLocks/>
              </p:cNvSpPr>
              <p:nvPr/>
            </p:nvSpPr>
            <p:spPr bwMode="auto">
              <a:xfrm>
                <a:off x="721" y="1123"/>
                <a:ext cx="491" cy="40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25" y="19053"/>
                    </a:moveTo>
                    <a:cubicBezTo>
                      <a:pt x="18242" y="18665"/>
                      <a:pt x="18400" y="18204"/>
                      <a:pt x="18400" y="17672"/>
                    </a:cubicBezTo>
                    <a:cubicBezTo>
                      <a:pt x="18400" y="17141"/>
                      <a:pt x="18242" y="16680"/>
                      <a:pt x="17925" y="16292"/>
                    </a:cubicBezTo>
                    <a:cubicBezTo>
                      <a:pt x="17608" y="15903"/>
                      <a:pt x="17233" y="15709"/>
                      <a:pt x="16800" y="15709"/>
                    </a:cubicBezTo>
                    <a:cubicBezTo>
                      <a:pt x="16367" y="15709"/>
                      <a:pt x="15992" y="15903"/>
                      <a:pt x="15675" y="16292"/>
                    </a:cubicBezTo>
                    <a:cubicBezTo>
                      <a:pt x="15358" y="16680"/>
                      <a:pt x="15200" y="17141"/>
                      <a:pt x="15200" y="17672"/>
                    </a:cubicBezTo>
                    <a:cubicBezTo>
                      <a:pt x="15200" y="18204"/>
                      <a:pt x="15358" y="18665"/>
                      <a:pt x="15675" y="19053"/>
                    </a:cubicBezTo>
                    <a:cubicBezTo>
                      <a:pt x="15992" y="19441"/>
                      <a:pt x="16367" y="19636"/>
                      <a:pt x="16800" y="19636"/>
                    </a:cubicBezTo>
                    <a:cubicBezTo>
                      <a:pt x="17233" y="19636"/>
                      <a:pt x="17608" y="19441"/>
                      <a:pt x="17925" y="19053"/>
                    </a:cubicBezTo>
                    <a:close/>
                    <a:moveTo>
                      <a:pt x="6725" y="19053"/>
                    </a:moveTo>
                    <a:cubicBezTo>
                      <a:pt x="7041" y="18665"/>
                      <a:pt x="7200" y="18204"/>
                      <a:pt x="7200" y="17672"/>
                    </a:cubicBezTo>
                    <a:cubicBezTo>
                      <a:pt x="7200" y="17141"/>
                      <a:pt x="7041" y="16680"/>
                      <a:pt x="6725" y="16292"/>
                    </a:cubicBezTo>
                    <a:cubicBezTo>
                      <a:pt x="6408" y="15903"/>
                      <a:pt x="6033" y="15709"/>
                      <a:pt x="5600" y="15709"/>
                    </a:cubicBezTo>
                    <a:cubicBezTo>
                      <a:pt x="5167" y="15709"/>
                      <a:pt x="4791" y="15903"/>
                      <a:pt x="4475" y="16292"/>
                    </a:cubicBezTo>
                    <a:cubicBezTo>
                      <a:pt x="4158" y="16680"/>
                      <a:pt x="4000" y="17141"/>
                      <a:pt x="4000" y="17672"/>
                    </a:cubicBezTo>
                    <a:cubicBezTo>
                      <a:pt x="4000" y="18204"/>
                      <a:pt x="4158" y="18665"/>
                      <a:pt x="4475" y="19053"/>
                    </a:cubicBezTo>
                    <a:cubicBezTo>
                      <a:pt x="4791" y="19441"/>
                      <a:pt x="5167" y="19636"/>
                      <a:pt x="5600" y="19636"/>
                    </a:cubicBezTo>
                    <a:cubicBezTo>
                      <a:pt x="6033" y="19636"/>
                      <a:pt x="6408" y="19441"/>
                      <a:pt x="6725" y="19053"/>
                    </a:cubicBezTo>
                    <a:close/>
                    <a:moveTo>
                      <a:pt x="2400" y="9818"/>
                    </a:moveTo>
                    <a:lnTo>
                      <a:pt x="7200" y="9818"/>
                    </a:lnTo>
                    <a:lnTo>
                      <a:pt x="7200" y="5891"/>
                    </a:lnTo>
                    <a:lnTo>
                      <a:pt x="5225" y="5891"/>
                    </a:lnTo>
                    <a:cubicBezTo>
                      <a:pt x="5117" y="5891"/>
                      <a:pt x="5025" y="5938"/>
                      <a:pt x="4950" y="6029"/>
                    </a:cubicBezTo>
                    <a:lnTo>
                      <a:pt x="2512" y="9020"/>
                    </a:lnTo>
                    <a:cubicBezTo>
                      <a:pt x="2437" y="9113"/>
                      <a:pt x="2400" y="9225"/>
                      <a:pt x="2400" y="9358"/>
                    </a:cubicBezTo>
                    <a:cubicBezTo>
                      <a:pt x="2400" y="9358"/>
                      <a:pt x="2400" y="9818"/>
                      <a:pt x="2400" y="9818"/>
                    </a:cubicBezTo>
                    <a:close/>
                    <a:moveTo>
                      <a:pt x="21600" y="982"/>
                    </a:moveTo>
                    <a:lnTo>
                      <a:pt x="21600" y="16691"/>
                    </a:lnTo>
                    <a:cubicBezTo>
                      <a:pt x="21600" y="16843"/>
                      <a:pt x="21583" y="16980"/>
                      <a:pt x="21550" y="17097"/>
                    </a:cubicBezTo>
                    <a:cubicBezTo>
                      <a:pt x="21517" y="17214"/>
                      <a:pt x="21461" y="17309"/>
                      <a:pt x="21382" y="17380"/>
                    </a:cubicBezTo>
                    <a:cubicBezTo>
                      <a:pt x="21302" y="17453"/>
                      <a:pt x="21233" y="17512"/>
                      <a:pt x="21175" y="17557"/>
                    </a:cubicBezTo>
                    <a:cubicBezTo>
                      <a:pt x="21117" y="17603"/>
                      <a:pt x="21019" y="17634"/>
                      <a:pt x="20881" y="17650"/>
                    </a:cubicBezTo>
                    <a:cubicBezTo>
                      <a:pt x="20744" y="17664"/>
                      <a:pt x="20650" y="17675"/>
                      <a:pt x="20600" y="17680"/>
                    </a:cubicBezTo>
                    <a:cubicBezTo>
                      <a:pt x="20550" y="17686"/>
                      <a:pt x="20444" y="17686"/>
                      <a:pt x="20281" y="17680"/>
                    </a:cubicBezTo>
                    <a:cubicBezTo>
                      <a:pt x="20119" y="17675"/>
                      <a:pt x="20025" y="17672"/>
                      <a:pt x="20000" y="17672"/>
                    </a:cubicBezTo>
                    <a:cubicBezTo>
                      <a:pt x="20000" y="18757"/>
                      <a:pt x="19688" y="19682"/>
                      <a:pt x="19063" y="20448"/>
                    </a:cubicBezTo>
                    <a:cubicBezTo>
                      <a:pt x="18438" y="21216"/>
                      <a:pt x="17683" y="21600"/>
                      <a:pt x="16800" y="21600"/>
                    </a:cubicBezTo>
                    <a:cubicBezTo>
                      <a:pt x="15917" y="21600"/>
                      <a:pt x="15162" y="21216"/>
                      <a:pt x="14538" y="20448"/>
                    </a:cubicBezTo>
                    <a:cubicBezTo>
                      <a:pt x="13913" y="19682"/>
                      <a:pt x="13600" y="18757"/>
                      <a:pt x="13600" y="17672"/>
                    </a:cubicBezTo>
                    <a:lnTo>
                      <a:pt x="8800" y="17672"/>
                    </a:lnTo>
                    <a:cubicBezTo>
                      <a:pt x="8800" y="18757"/>
                      <a:pt x="8488" y="19682"/>
                      <a:pt x="7862" y="20448"/>
                    </a:cubicBezTo>
                    <a:cubicBezTo>
                      <a:pt x="7237" y="21216"/>
                      <a:pt x="6483" y="21600"/>
                      <a:pt x="5600" y="21600"/>
                    </a:cubicBezTo>
                    <a:cubicBezTo>
                      <a:pt x="4716" y="21600"/>
                      <a:pt x="3962" y="21216"/>
                      <a:pt x="3337" y="20448"/>
                    </a:cubicBezTo>
                    <a:cubicBezTo>
                      <a:pt x="2712" y="19682"/>
                      <a:pt x="2400" y="18757"/>
                      <a:pt x="2400" y="17672"/>
                    </a:cubicBezTo>
                    <a:lnTo>
                      <a:pt x="1600" y="17672"/>
                    </a:lnTo>
                    <a:cubicBezTo>
                      <a:pt x="1575" y="17672"/>
                      <a:pt x="1481" y="17675"/>
                      <a:pt x="1319" y="17680"/>
                    </a:cubicBezTo>
                    <a:cubicBezTo>
                      <a:pt x="1156" y="17686"/>
                      <a:pt x="1050" y="17686"/>
                      <a:pt x="1000" y="17680"/>
                    </a:cubicBezTo>
                    <a:cubicBezTo>
                      <a:pt x="950" y="17675"/>
                      <a:pt x="856" y="17664"/>
                      <a:pt x="719" y="17650"/>
                    </a:cubicBezTo>
                    <a:cubicBezTo>
                      <a:pt x="581" y="17634"/>
                      <a:pt x="483" y="17603"/>
                      <a:pt x="425" y="17557"/>
                    </a:cubicBezTo>
                    <a:cubicBezTo>
                      <a:pt x="366" y="17512"/>
                      <a:pt x="298" y="17453"/>
                      <a:pt x="219" y="17380"/>
                    </a:cubicBezTo>
                    <a:cubicBezTo>
                      <a:pt x="139" y="17309"/>
                      <a:pt x="83" y="17214"/>
                      <a:pt x="50" y="17097"/>
                    </a:cubicBezTo>
                    <a:cubicBezTo>
                      <a:pt x="16" y="16980"/>
                      <a:pt x="0" y="16843"/>
                      <a:pt x="0" y="16691"/>
                    </a:cubicBezTo>
                    <a:cubicBezTo>
                      <a:pt x="0" y="16424"/>
                      <a:pt x="79" y="16194"/>
                      <a:pt x="237" y="16000"/>
                    </a:cubicBezTo>
                    <a:cubicBezTo>
                      <a:pt x="396" y="15806"/>
                      <a:pt x="583" y="15709"/>
                      <a:pt x="800" y="15709"/>
                    </a:cubicBezTo>
                    <a:lnTo>
                      <a:pt x="800" y="10800"/>
                    </a:lnTo>
                    <a:cubicBezTo>
                      <a:pt x="800" y="10718"/>
                      <a:pt x="798" y="10539"/>
                      <a:pt x="794" y="10263"/>
                    </a:cubicBezTo>
                    <a:cubicBezTo>
                      <a:pt x="789" y="9987"/>
                      <a:pt x="789" y="9793"/>
                      <a:pt x="794" y="9681"/>
                    </a:cubicBezTo>
                    <a:cubicBezTo>
                      <a:pt x="798" y="9568"/>
                      <a:pt x="808" y="9391"/>
                      <a:pt x="825" y="9150"/>
                    </a:cubicBezTo>
                    <a:cubicBezTo>
                      <a:pt x="842" y="8911"/>
                      <a:pt x="869" y="8722"/>
                      <a:pt x="906" y="8584"/>
                    </a:cubicBezTo>
                    <a:cubicBezTo>
                      <a:pt x="944" y="8446"/>
                      <a:pt x="1002" y="8289"/>
                      <a:pt x="1081" y="8115"/>
                    </a:cubicBezTo>
                    <a:cubicBezTo>
                      <a:pt x="1160" y="7941"/>
                      <a:pt x="1254" y="7788"/>
                      <a:pt x="1362" y="7656"/>
                    </a:cubicBezTo>
                    <a:lnTo>
                      <a:pt x="3837" y="4617"/>
                    </a:lnTo>
                    <a:cubicBezTo>
                      <a:pt x="3996" y="4423"/>
                      <a:pt x="4206" y="4260"/>
                      <a:pt x="4469" y="4127"/>
                    </a:cubicBezTo>
                    <a:cubicBezTo>
                      <a:pt x="4731" y="3995"/>
                      <a:pt x="4975" y="3928"/>
                      <a:pt x="5200" y="3928"/>
                    </a:cubicBezTo>
                    <a:lnTo>
                      <a:pt x="7200" y="3928"/>
                    </a:lnTo>
                    <a:lnTo>
                      <a:pt x="7200" y="982"/>
                    </a:lnTo>
                    <a:cubicBezTo>
                      <a:pt x="7200" y="716"/>
                      <a:pt x="7279" y="486"/>
                      <a:pt x="7437" y="292"/>
                    </a:cubicBezTo>
                    <a:cubicBezTo>
                      <a:pt x="7596" y="98"/>
                      <a:pt x="7783" y="0"/>
                      <a:pt x="8000" y="0"/>
                    </a:cubicBezTo>
                    <a:lnTo>
                      <a:pt x="20800" y="0"/>
                    </a:lnTo>
                    <a:cubicBezTo>
                      <a:pt x="21017" y="0"/>
                      <a:pt x="21204" y="98"/>
                      <a:pt x="21363" y="292"/>
                    </a:cubicBezTo>
                    <a:cubicBezTo>
                      <a:pt x="21521" y="486"/>
                      <a:pt x="21600" y="716"/>
                      <a:pt x="21600" y="982"/>
                    </a:cubicBezTo>
                    <a:close/>
                    <a:moveTo>
                      <a:pt x="21600" y="98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41341" name="Group 29"/>
            <p:cNvGrpSpPr>
              <a:grpSpLocks/>
            </p:cNvGrpSpPr>
            <p:nvPr/>
          </p:nvGrpSpPr>
          <p:grpSpPr bwMode="auto">
            <a:xfrm>
              <a:off x="4668441" y="3804444"/>
              <a:ext cx="1570434" cy="2092325"/>
              <a:chOff x="0" y="0"/>
              <a:chExt cx="2637" cy="2636"/>
            </a:xfrm>
          </p:grpSpPr>
          <p:sp>
            <p:nvSpPr>
              <p:cNvPr id="141339" name="AutoShape 27"/>
              <p:cNvSpPr>
                <a:spLocks/>
              </p:cNvSpPr>
              <p:nvPr/>
            </p:nvSpPr>
            <p:spPr bwMode="auto">
              <a:xfrm>
                <a:off x="0" y="0"/>
                <a:ext cx="2637" cy="26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3680"/>
                    </a:moveTo>
                    <a:lnTo>
                      <a:pt x="0" y="21600"/>
                    </a:lnTo>
                    <a:cubicBezTo>
                      <a:pt x="11506" y="20718"/>
                      <a:pt x="20719" y="11506"/>
                      <a:pt x="21600" y="0"/>
                    </a:cubicBezTo>
                    <a:lnTo>
                      <a:pt x="13509" y="0"/>
                    </a:lnTo>
                    <a:cubicBezTo>
                      <a:pt x="12622" y="7083"/>
                      <a:pt x="7056" y="12707"/>
                      <a:pt x="0" y="1368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1340" name="AutoShape 28"/>
              <p:cNvSpPr>
                <a:spLocks/>
              </p:cNvSpPr>
              <p:nvPr/>
            </p:nvSpPr>
            <p:spPr bwMode="auto">
              <a:xfrm>
                <a:off x="1293" y="1170"/>
                <a:ext cx="472" cy="45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1631" y="864"/>
                    </a:moveTo>
                    <a:lnTo>
                      <a:pt x="11631" y="2187"/>
                    </a:lnTo>
                    <a:cubicBezTo>
                      <a:pt x="11267" y="2168"/>
                      <a:pt x="10990" y="2160"/>
                      <a:pt x="10800" y="2160"/>
                    </a:cubicBezTo>
                    <a:cubicBezTo>
                      <a:pt x="10609" y="2160"/>
                      <a:pt x="10333" y="2168"/>
                      <a:pt x="9969" y="2187"/>
                    </a:cubicBezTo>
                    <a:lnTo>
                      <a:pt x="9969" y="864"/>
                    </a:lnTo>
                    <a:cubicBezTo>
                      <a:pt x="9969" y="630"/>
                      <a:pt x="10051" y="428"/>
                      <a:pt x="10216" y="257"/>
                    </a:cubicBezTo>
                    <a:cubicBezTo>
                      <a:pt x="10380" y="86"/>
                      <a:pt x="10575" y="0"/>
                      <a:pt x="10800" y="0"/>
                    </a:cubicBezTo>
                    <a:cubicBezTo>
                      <a:pt x="11025" y="0"/>
                      <a:pt x="11220" y="86"/>
                      <a:pt x="11384" y="257"/>
                    </a:cubicBezTo>
                    <a:cubicBezTo>
                      <a:pt x="11549" y="428"/>
                      <a:pt x="11631" y="630"/>
                      <a:pt x="11631" y="864"/>
                    </a:cubicBezTo>
                    <a:close/>
                    <a:moveTo>
                      <a:pt x="11631" y="10314"/>
                    </a:moveTo>
                    <a:lnTo>
                      <a:pt x="11631" y="18144"/>
                    </a:lnTo>
                    <a:cubicBezTo>
                      <a:pt x="11631" y="19079"/>
                      <a:pt x="11302" y="19889"/>
                      <a:pt x="10644" y="20574"/>
                    </a:cubicBezTo>
                    <a:cubicBezTo>
                      <a:pt x="9987" y="21257"/>
                      <a:pt x="9208" y="21600"/>
                      <a:pt x="8308" y="21600"/>
                    </a:cubicBezTo>
                    <a:cubicBezTo>
                      <a:pt x="7407" y="21600"/>
                      <a:pt x="6629" y="21257"/>
                      <a:pt x="5971" y="20574"/>
                    </a:cubicBezTo>
                    <a:cubicBezTo>
                      <a:pt x="5313" y="19889"/>
                      <a:pt x="4985" y="19079"/>
                      <a:pt x="4985" y="18144"/>
                    </a:cubicBezTo>
                    <a:cubicBezTo>
                      <a:pt x="4985" y="17909"/>
                      <a:pt x="5067" y="17708"/>
                      <a:pt x="5231" y="17535"/>
                    </a:cubicBezTo>
                    <a:cubicBezTo>
                      <a:pt x="5396" y="17365"/>
                      <a:pt x="5590" y="17280"/>
                      <a:pt x="5815" y="17280"/>
                    </a:cubicBezTo>
                    <a:cubicBezTo>
                      <a:pt x="6040" y="17280"/>
                      <a:pt x="6235" y="17365"/>
                      <a:pt x="6400" y="17535"/>
                    </a:cubicBezTo>
                    <a:cubicBezTo>
                      <a:pt x="6564" y="17708"/>
                      <a:pt x="6646" y="17909"/>
                      <a:pt x="6646" y="18144"/>
                    </a:cubicBezTo>
                    <a:cubicBezTo>
                      <a:pt x="6646" y="18594"/>
                      <a:pt x="6815" y="18994"/>
                      <a:pt x="7152" y="19344"/>
                    </a:cubicBezTo>
                    <a:cubicBezTo>
                      <a:pt x="7490" y="19696"/>
                      <a:pt x="7875" y="19871"/>
                      <a:pt x="8308" y="19871"/>
                    </a:cubicBezTo>
                    <a:cubicBezTo>
                      <a:pt x="8740" y="19871"/>
                      <a:pt x="9126" y="19696"/>
                      <a:pt x="9463" y="19344"/>
                    </a:cubicBezTo>
                    <a:cubicBezTo>
                      <a:pt x="9800" y="18994"/>
                      <a:pt x="9969" y="18594"/>
                      <a:pt x="9969" y="18144"/>
                    </a:cubicBezTo>
                    <a:lnTo>
                      <a:pt x="9969" y="10314"/>
                    </a:lnTo>
                    <a:cubicBezTo>
                      <a:pt x="10255" y="10215"/>
                      <a:pt x="10532" y="10165"/>
                      <a:pt x="10800" y="10165"/>
                    </a:cubicBezTo>
                    <a:cubicBezTo>
                      <a:pt x="11068" y="10165"/>
                      <a:pt x="11345" y="10215"/>
                      <a:pt x="11631" y="10314"/>
                    </a:cubicBezTo>
                    <a:close/>
                    <a:moveTo>
                      <a:pt x="21600" y="10678"/>
                    </a:moveTo>
                    <a:cubicBezTo>
                      <a:pt x="21600" y="10795"/>
                      <a:pt x="21559" y="10896"/>
                      <a:pt x="21477" y="10982"/>
                    </a:cubicBezTo>
                    <a:cubicBezTo>
                      <a:pt x="21394" y="11068"/>
                      <a:pt x="21297" y="11111"/>
                      <a:pt x="21185" y="11111"/>
                    </a:cubicBezTo>
                    <a:cubicBezTo>
                      <a:pt x="21089" y="11111"/>
                      <a:pt x="20990" y="11066"/>
                      <a:pt x="20886" y="10975"/>
                    </a:cubicBezTo>
                    <a:cubicBezTo>
                      <a:pt x="20462" y="10561"/>
                      <a:pt x="20060" y="10250"/>
                      <a:pt x="19679" y="10044"/>
                    </a:cubicBezTo>
                    <a:cubicBezTo>
                      <a:pt x="19298" y="9837"/>
                      <a:pt x="18857" y="9733"/>
                      <a:pt x="18355" y="9733"/>
                    </a:cubicBezTo>
                    <a:cubicBezTo>
                      <a:pt x="17766" y="9733"/>
                      <a:pt x="17213" y="9900"/>
                      <a:pt x="16693" y="10233"/>
                    </a:cubicBezTo>
                    <a:cubicBezTo>
                      <a:pt x="16174" y="10566"/>
                      <a:pt x="15728" y="11002"/>
                      <a:pt x="15356" y="11542"/>
                    </a:cubicBezTo>
                    <a:cubicBezTo>
                      <a:pt x="15296" y="11633"/>
                      <a:pt x="15220" y="11759"/>
                      <a:pt x="15129" y="11920"/>
                    </a:cubicBezTo>
                    <a:cubicBezTo>
                      <a:pt x="15038" y="12082"/>
                      <a:pt x="14975" y="12190"/>
                      <a:pt x="14941" y="12244"/>
                    </a:cubicBezTo>
                    <a:cubicBezTo>
                      <a:pt x="14846" y="12397"/>
                      <a:pt x="14725" y="12474"/>
                      <a:pt x="14578" y="12474"/>
                    </a:cubicBezTo>
                    <a:cubicBezTo>
                      <a:pt x="14422" y="12474"/>
                      <a:pt x="14296" y="12397"/>
                      <a:pt x="14201" y="12244"/>
                    </a:cubicBezTo>
                    <a:cubicBezTo>
                      <a:pt x="14166" y="12190"/>
                      <a:pt x="14104" y="12082"/>
                      <a:pt x="14013" y="11920"/>
                    </a:cubicBezTo>
                    <a:cubicBezTo>
                      <a:pt x="13922" y="11759"/>
                      <a:pt x="13846" y="11633"/>
                      <a:pt x="13786" y="11542"/>
                    </a:cubicBezTo>
                    <a:cubicBezTo>
                      <a:pt x="13413" y="11002"/>
                      <a:pt x="12970" y="10566"/>
                      <a:pt x="12455" y="10233"/>
                    </a:cubicBezTo>
                    <a:cubicBezTo>
                      <a:pt x="11940" y="9900"/>
                      <a:pt x="11389" y="9733"/>
                      <a:pt x="10800" y="9733"/>
                    </a:cubicBezTo>
                    <a:cubicBezTo>
                      <a:pt x="10211" y="9733"/>
                      <a:pt x="9660" y="9900"/>
                      <a:pt x="9145" y="10233"/>
                    </a:cubicBezTo>
                    <a:cubicBezTo>
                      <a:pt x="8630" y="10566"/>
                      <a:pt x="8187" y="11002"/>
                      <a:pt x="7815" y="11542"/>
                    </a:cubicBezTo>
                    <a:cubicBezTo>
                      <a:pt x="7754" y="11633"/>
                      <a:pt x="7678" y="11759"/>
                      <a:pt x="7587" y="11920"/>
                    </a:cubicBezTo>
                    <a:cubicBezTo>
                      <a:pt x="7496" y="12082"/>
                      <a:pt x="7434" y="12190"/>
                      <a:pt x="7399" y="12244"/>
                    </a:cubicBezTo>
                    <a:cubicBezTo>
                      <a:pt x="7304" y="12397"/>
                      <a:pt x="7178" y="12474"/>
                      <a:pt x="7023" y="12474"/>
                    </a:cubicBezTo>
                    <a:cubicBezTo>
                      <a:pt x="6875" y="12474"/>
                      <a:pt x="6754" y="12397"/>
                      <a:pt x="6659" y="12244"/>
                    </a:cubicBezTo>
                    <a:cubicBezTo>
                      <a:pt x="6624" y="12190"/>
                      <a:pt x="6562" y="12082"/>
                      <a:pt x="6471" y="11920"/>
                    </a:cubicBezTo>
                    <a:cubicBezTo>
                      <a:pt x="6380" y="11759"/>
                      <a:pt x="6304" y="11633"/>
                      <a:pt x="6244" y="11542"/>
                    </a:cubicBezTo>
                    <a:cubicBezTo>
                      <a:pt x="5871" y="11002"/>
                      <a:pt x="5426" y="10566"/>
                      <a:pt x="4907" y="10233"/>
                    </a:cubicBezTo>
                    <a:cubicBezTo>
                      <a:pt x="4388" y="9900"/>
                      <a:pt x="3833" y="9733"/>
                      <a:pt x="3245" y="9733"/>
                    </a:cubicBezTo>
                    <a:cubicBezTo>
                      <a:pt x="2743" y="9733"/>
                      <a:pt x="2302" y="9837"/>
                      <a:pt x="1921" y="10044"/>
                    </a:cubicBezTo>
                    <a:cubicBezTo>
                      <a:pt x="1540" y="10250"/>
                      <a:pt x="1138" y="10561"/>
                      <a:pt x="714" y="10975"/>
                    </a:cubicBezTo>
                    <a:cubicBezTo>
                      <a:pt x="610" y="11066"/>
                      <a:pt x="510" y="11111"/>
                      <a:pt x="415" y="11111"/>
                    </a:cubicBezTo>
                    <a:cubicBezTo>
                      <a:pt x="303" y="11111"/>
                      <a:pt x="205" y="11068"/>
                      <a:pt x="123" y="10982"/>
                    </a:cubicBezTo>
                    <a:cubicBezTo>
                      <a:pt x="41" y="10896"/>
                      <a:pt x="0" y="10795"/>
                      <a:pt x="0" y="10678"/>
                    </a:cubicBezTo>
                    <a:cubicBezTo>
                      <a:pt x="0" y="10633"/>
                      <a:pt x="4" y="10601"/>
                      <a:pt x="13" y="10584"/>
                    </a:cubicBezTo>
                    <a:cubicBezTo>
                      <a:pt x="402" y="8936"/>
                      <a:pt x="1149" y="7499"/>
                      <a:pt x="2252" y="6271"/>
                    </a:cubicBezTo>
                    <a:cubicBezTo>
                      <a:pt x="3356" y="5041"/>
                      <a:pt x="4645" y="4122"/>
                      <a:pt x="6120" y="3509"/>
                    </a:cubicBezTo>
                    <a:cubicBezTo>
                      <a:pt x="7596" y="2898"/>
                      <a:pt x="9156" y="2591"/>
                      <a:pt x="10800" y="2591"/>
                    </a:cubicBezTo>
                    <a:cubicBezTo>
                      <a:pt x="12011" y="2591"/>
                      <a:pt x="13199" y="2772"/>
                      <a:pt x="14363" y="3132"/>
                    </a:cubicBezTo>
                    <a:cubicBezTo>
                      <a:pt x="15527" y="3492"/>
                      <a:pt x="16594" y="4002"/>
                      <a:pt x="17563" y="4664"/>
                    </a:cubicBezTo>
                    <a:cubicBezTo>
                      <a:pt x="18532" y="5325"/>
                      <a:pt x="19374" y="6167"/>
                      <a:pt x="20088" y="7189"/>
                    </a:cubicBezTo>
                    <a:cubicBezTo>
                      <a:pt x="20802" y="8210"/>
                      <a:pt x="21301" y="9342"/>
                      <a:pt x="21587" y="10584"/>
                    </a:cubicBezTo>
                    <a:cubicBezTo>
                      <a:pt x="21596" y="10601"/>
                      <a:pt x="21600" y="10633"/>
                      <a:pt x="21600" y="10678"/>
                    </a:cubicBezTo>
                    <a:close/>
                    <a:moveTo>
                      <a:pt x="21600" y="1067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41342" name="Rectangle 30"/>
          <p:cNvSpPr>
            <a:spLocks/>
          </p:cNvSpPr>
          <p:nvPr/>
        </p:nvSpPr>
        <p:spPr bwMode="auto">
          <a:xfrm>
            <a:off x="3776663" y="3029370"/>
            <a:ext cx="1514475" cy="12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</a:t>
            </a:r>
          </a:p>
        </p:txBody>
      </p:sp>
      <p:sp>
        <p:nvSpPr>
          <p:cNvPr id="36" name="Rectangle 2"/>
          <p:cNvSpPr>
            <a:spLocks/>
          </p:cNvSpPr>
          <p:nvPr/>
        </p:nvSpPr>
        <p:spPr bwMode="auto">
          <a:xfrm>
            <a:off x="1910443" y="381907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FIFTEEN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94" name="Group 10"/>
          <p:cNvGrpSpPr>
            <a:grpSpLocks/>
          </p:cNvGrpSpPr>
          <p:nvPr/>
        </p:nvGrpSpPr>
        <p:grpSpPr bwMode="auto">
          <a:xfrm>
            <a:off x="326572" y="1324769"/>
            <a:ext cx="8391072" cy="2603160"/>
            <a:chOff x="0" y="0"/>
            <a:chExt cx="15405" cy="3599"/>
          </a:xfrm>
        </p:grpSpPr>
        <p:sp>
          <p:nvSpPr>
            <p:cNvPr id="144385" name="Rectangle 1"/>
            <p:cNvSpPr>
              <a:spLocks/>
            </p:cNvSpPr>
            <p:nvPr/>
          </p:nvSpPr>
          <p:spPr bwMode="auto">
            <a:xfrm>
              <a:off x="9719" y="0"/>
              <a:ext cx="80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546"/>
                </a:spcBef>
              </a:pPr>
              <a:r>
                <a:rPr lang="en-US" sz="900" b="1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" charset="0"/>
                </a:rPr>
                <a:t>75% </a:t>
              </a:r>
            </a:p>
          </p:txBody>
        </p:sp>
        <p:grpSp>
          <p:nvGrpSpPr>
            <p:cNvPr id="144393" name="Group 9"/>
            <p:cNvGrpSpPr>
              <a:grpSpLocks/>
            </p:cNvGrpSpPr>
            <p:nvPr/>
          </p:nvGrpSpPr>
          <p:grpSpPr bwMode="auto">
            <a:xfrm>
              <a:off x="0" y="399"/>
              <a:ext cx="15405" cy="3200"/>
              <a:chOff x="0" y="0"/>
              <a:chExt cx="15405" cy="3200"/>
            </a:xfrm>
          </p:grpSpPr>
          <p:sp>
            <p:nvSpPr>
              <p:cNvPr id="144386" name="Freeform 2"/>
              <p:cNvSpPr>
                <a:spLocks/>
              </p:cNvSpPr>
              <p:nvPr/>
            </p:nvSpPr>
            <p:spPr bwMode="auto">
              <a:xfrm>
                <a:off x="13" y="717"/>
                <a:ext cx="15392" cy="2480"/>
              </a:xfrm>
              <a:custGeom>
                <a:avLst/>
                <a:gdLst>
                  <a:gd name="T0" fmla="*/ 0 w 21600"/>
                  <a:gd name="T1" fmla="+- 0 21600 269"/>
                  <a:gd name="T2" fmla="*/ 21600 h 21331"/>
                  <a:gd name="T3" fmla="*/ 1757 w 21600"/>
                  <a:gd name="T4" fmla="+- 0 18642 269"/>
                  <a:gd name="T5" fmla="*/ 18642 h 21331"/>
                  <a:gd name="T6" fmla="*/ 3481 w 21600"/>
                  <a:gd name="T7" fmla="+- 0 2520 269"/>
                  <a:gd name="T8" fmla="*/ 2520 h 21331"/>
                  <a:gd name="T9" fmla="*/ 5314 w 21600"/>
                  <a:gd name="T10" fmla="+- 0 15078 269"/>
                  <a:gd name="T11" fmla="*/ 15078 h 21331"/>
                  <a:gd name="T12" fmla="*/ 6950 w 21600"/>
                  <a:gd name="T13" fmla="+- 0 12341 269"/>
                  <a:gd name="T14" fmla="*/ 12341 h 21331"/>
                  <a:gd name="T15" fmla="*/ 8566 w 21600"/>
                  <a:gd name="T16" fmla="+- 0 14207 269"/>
                  <a:gd name="T17" fmla="*/ 14207 h 21331"/>
                  <a:gd name="T18" fmla="*/ 10793 w 21600"/>
                  <a:gd name="T19" fmla="+- 0 276 269"/>
                  <a:gd name="T20" fmla="*/ 276 h 21331"/>
                  <a:gd name="T21" fmla="*/ 12477 w 21600"/>
                  <a:gd name="T22" fmla="+- 0 7742 269"/>
                  <a:gd name="T23" fmla="*/ 7742 h 21331"/>
                  <a:gd name="T24" fmla="*/ 14023 w 21600"/>
                  <a:gd name="T25" fmla="+- 0 4759 269"/>
                  <a:gd name="T26" fmla="*/ 4759 h 21331"/>
                  <a:gd name="T27" fmla="*/ 15730 w 21600"/>
                  <a:gd name="T28" fmla="+- 0 11646 269"/>
                  <a:gd name="T29" fmla="*/ 11646 h 21331"/>
                  <a:gd name="T30" fmla="*/ 17671 w 21600"/>
                  <a:gd name="T31" fmla="+- 0 7742 269"/>
                  <a:gd name="T32" fmla="*/ 7742 h 21331"/>
                  <a:gd name="T33" fmla="*/ 19579 w 21600"/>
                  <a:gd name="T34" fmla="+- 0 15108 269"/>
                  <a:gd name="T35" fmla="*/ 15108 h 21331"/>
                  <a:gd name="T36" fmla="*/ 21600 w 21600"/>
                  <a:gd name="T37" fmla="+- 0 21587 269"/>
                  <a:gd name="T38" fmla="*/ 21587 h 21331"/>
                  <a:gd name="T39" fmla="*/ 0 w 21600"/>
                  <a:gd name="T40" fmla="+- 0 21600 269"/>
                  <a:gd name="T41" fmla="*/ 21600 h 21331"/>
                  <a:gd name="T42" fmla="*/ 0 w 21600"/>
                  <a:gd name="T43" fmla="+- 0 21600 269"/>
                  <a:gd name="T44" fmla="*/ 21600 h 2133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</a:cxnLst>
                <a:rect l="0" t="0" r="r" b="b"/>
                <a:pathLst>
                  <a:path w="21600" h="21331">
                    <a:moveTo>
                      <a:pt x="0" y="21331"/>
                    </a:moveTo>
                    <a:cubicBezTo>
                      <a:pt x="0" y="21331"/>
                      <a:pt x="1090" y="18440"/>
                      <a:pt x="1757" y="18373"/>
                    </a:cubicBezTo>
                    <a:cubicBezTo>
                      <a:pt x="2423" y="18306"/>
                      <a:pt x="2692" y="2210"/>
                      <a:pt x="3481" y="2251"/>
                    </a:cubicBezTo>
                    <a:cubicBezTo>
                      <a:pt x="4271" y="2293"/>
                      <a:pt x="4548" y="14809"/>
                      <a:pt x="5314" y="14809"/>
                    </a:cubicBezTo>
                    <a:cubicBezTo>
                      <a:pt x="6080" y="14809"/>
                      <a:pt x="6112" y="12072"/>
                      <a:pt x="6950" y="12072"/>
                    </a:cubicBezTo>
                    <a:cubicBezTo>
                      <a:pt x="7787" y="12072"/>
                      <a:pt x="7804" y="13938"/>
                      <a:pt x="8566" y="13938"/>
                    </a:cubicBezTo>
                    <a:cubicBezTo>
                      <a:pt x="9329" y="13938"/>
                      <a:pt x="10093" y="251"/>
                      <a:pt x="10793" y="7"/>
                    </a:cubicBezTo>
                    <a:cubicBezTo>
                      <a:pt x="11586" y="-269"/>
                      <a:pt x="11599" y="7473"/>
                      <a:pt x="12477" y="7473"/>
                    </a:cubicBezTo>
                    <a:cubicBezTo>
                      <a:pt x="13355" y="7473"/>
                      <a:pt x="13456" y="4483"/>
                      <a:pt x="14023" y="4490"/>
                    </a:cubicBezTo>
                    <a:cubicBezTo>
                      <a:pt x="14553" y="4497"/>
                      <a:pt x="14622" y="11284"/>
                      <a:pt x="15730" y="11377"/>
                    </a:cubicBezTo>
                    <a:cubicBezTo>
                      <a:pt x="16839" y="11470"/>
                      <a:pt x="17276" y="7618"/>
                      <a:pt x="17671" y="7473"/>
                    </a:cubicBezTo>
                    <a:cubicBezTo>
                      <a:pt x="18269" y="7255"/>
                      <a:pt x="18461" y="14669"/>
                      <a:pt x="19579" y="14839"/>
                    </a:cubicBezTo>
                    <a:cubicBezTo>
                      <a:pt x="20697" y="15009"/>
                      <a:pt x="21600" y="21318"/>
                      <a:pt x="21600" y="21318"/>
                    </a:cubicBezTo>
                    <a:lnTo>
                      <a:pt x="0" y="21331"/>
                    </a:lnTo>
                    <a:close/>
                    <a:moveTo>
                      <a:pt x="0" y="21331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4DAAE4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4387" name="Freeform 3"/>
              <p:cNvSpPr>
                <a:spLocks/>
              </p:cNvSpPr>
              <p:nvPr/>
            </p:nvSpPr>
            <p:spPr bwMode="auto">
              <a:xfrm>
                <a:off x="5" y="0"/>
                <a:ext cx="15392" cy="3200"/>
              </a:xfrm>
              <a:custGeom>
                <a:avLst/>
                <a:gdLst>
                  <a:gd name="T0" fmla="*/ 0 w 21600"/>
                  <a:gd name="T1" fmla="+- 0 21600 5"/>
                  <a:gd name="T2" fmla="*/ 21600 h 21595"/>
                  <a:gd name="T3" fmla="*/ 1844 w 21600"/>
                  <a:gd name="T4" fmla="+- 0 20718 5"/>
                  <a:gd name="T5" fmla="*/ 20718 h 21595"/>
                  <a:gd name="T6" fmla="*/ 3521 w 21600"/>
                  <a:gd name="T7" fmla="+- 0 11235 5"/>
                  <a:gd name="T8" fmla="*/ 11235 h 21595"/>
                  <a:gd name="T9" fmla="*/ 5218 w 21600"/>
                  <a:gd name="T10" fmla="+- 0 18962 5"/>
                  <a:gd name="T11" fmla="*/ 18962 h 21595"/>
                  <a:gd name="T12" fmla="*/ 6991 w 21600"/>
                  <a:gd name="T13" fmla="+- 0 15889 5"/>
                  <a:gd name="T14" fmla="*/ 15889 h 21595"/>
                  <a:gd name="T15" fmla="*/ 8584 w 21600"/>
                  <a:gd name="T16" fmla="+- 0 18885 5"/>
                  <a:gd name="T17" fmla="*/ 18885 h 21595"/>
                  <a:gd name="T18" fmla="*/ 10691 w 21600"/>
                  <a:gd name="T19" fmla="+- 0 9274 5"/>
                  <a:gd name="T20" fmla="*/ 9274 h 21595"/>
                  <a:gd name="T21" fmla="*/ 12642 w 21600"/>
                  <a:gd name="T22" fmla="+- 0 15063 5"/>
                  <a:gd name="T23" fmla="*/ 15063 h 21595"/>
                  <a:gd name="T24" fmla="*/ 14139 w 21600"/>
                  <a:gd name="T25" fmla="+- 0 5 5"/>
                  <a:gd name="T26" fmla="*/ 5 h 21595"/>
                  <a:gd name="T27" fmla="*/ 15713 w 21600"/>
                  <a:gd name="T28" fmla="+- 0 16456 5"/>
                  <a:gd name="T29" fmla="*/ 16456 h 21595"/>
                  <a:gd name="T30" fmla="*/ 17621 w 21600"/>
                  <a:gd name="T31" fmla="+- 0 11750 5"/>
                  <a:gd name="T32" fmla="*/ 11750 h 21595"/>
                  <a:gd name="T33" fmla="*/ 19488 w 21600"/>
                  <a:gd name="T34" fmla="+- 0 18878 5"/>
                  <a:gd name="T35" fmla="*/ 18878 h 21595"/>
                  <a:gd name="T36" fmla="*/ 21600 w 21600"/>
                  <a:gd name="T37" fmla="+- 0 21590 5"/>
                  <a:gd name="T38" fmla="*/ 21590 h 21595"/>
                  <a:gd name="T39" fmla="*/ 0 w 21600"/>
                  <a:gd name="T40" fmla="+- 0 21600 5"/>
                  <a:gd name="T41" fmla="*/ 21600 h 21595"/>
                  <a:gd name="T42" fmla="*/ 0 w 21600"/>
                  <a:gd name="T43" fmla="+- 0 21600 5"/>
                  <a:gd name="T44" fmla="*/ 21600 h 2159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</a:cxnLst>
                <a:rect l="0" t="0" r="r" b="b"/>
                <a:pathLst>
                  <a:path w="21600" h="21595">
                    <a:moveTo>
                      <a:pt x="0" y="21595"/>
                    </a:moveTo>
                    <a:cubicBezTo>
                      <a:pt x="0" y="21595"/>
                      <a:pt x="1178" y="20766"/>
                      <a:pt x="1844" y="20713"/>
                    </a:cubicBezTo>
                    <a:cubicBezTo>
                      <a:pt x="2510" y="20661"/>
                      <a:pt x="2732" y="11198"/>
                      <a:pt x="3521" y="11230"/>
                    </a:cubicBezTo>
                    <a:cubicBezTo>
                      <a:pt x="4311" y="11263"/>
                      <a:pt x="4452" y="18957"/>
                      <a:pt x="5218" y="18957"/>
                    </a:cubicBezTo>
                    <a:cubicBezTo>
                      <a:pt x="5985" y="18957"/>
                      <a:pt x="6154" y="15884"/>
                      <a:pt x="6991" y="15884"/>
                    </a:cubicBezTo>
                    <a:cubicBezTo>
                      <a:pt x="7828" y="15884"/>
                      <a:pt x="7821" y="18880"/>
                      <a:pt x="8584" y="18880"/>
                    </a:cubicBezTo>
                    <a:cubicBezTo>
                      <a:pt x="9346" y="18880"/>
                      <a:pt x="9991" y="9459"/>
                      <a:pt x="10691" y="9269"/>
                    </a:cubicBezTo>
                    <a:cubicBezTo>
                      <a:pt x="11483" y="9054"/>
                      <a:pt x="11764" y="15058"/>
                      <a:pt x="12642" y="15058"/>
                    </a:cubicBezTo>
                    <a:cubicBezTo>
                      <a:pt x="13520" y="15058"/>
                      <a:pt x="13573" y="-5"/>
                      <a:pt x="14139" y="0"/>
                    </a:cubicBezTo>
                    <a:cubicBezTo>
                      <a:pt x="14670" y="5"/>
                      <a:pt x="14605" y="16379"/>
                      <a:pt x="15713" y="16451"/>
                    </a:cubicBezTo>
                    <a:cubicBezTo>
                      <a:pt x="16821" y="16524"/>
                      <a:pt x="17225" y="11857"/>
                      <a:pt x="17621" y="11745"/>
                    </a:cubicBezTo>
                    <a:cubicBezTo>
                      <a:pt x="18218" y="11574"/>
                      <a:pt x="18370" y="18740"/>
                      <a:pt x="19488" y="18873"/>
                    </a:cubicBezTo>
                    <a:cubicBezTo>
                      <a:pt x="20606" y="19005"/>
                      <a:pt x="21600" y="21585"/>
                      <a:pt x="21600" y="21585"/>
                    </a:cubicBezTo>
                    <a:lnTo>
                      <a:pt x="0" y="21595"/>
                    </a:lnTo>
                    <a:close/>
                    <a:moveTo>
                      <a:pt x="0" y="21595"/>
                    </a:moveTo>
                  </a:path>
                </a:pathLst>
              </a:custGeom>
              <a:solidFill>
                <a:srgbClr val="911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4DAAE4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4388" name="Freeform 4"/>
              <p:cNvSpPr>
                <a:spLocks/>
              </p:cNvSpPr>
              <p:nvPr/>
            </p:nvSpPr>
            <p:spPr bwMode="auto">
              <a:xfrm>
                <a:off x="0" y="1854"/>
                <a:ext cx="15392" cy="1344"/>
              </a:xfrm>
              <a:custGeom>
                <a:avLst/>
                <a:gdLst>
                  <a:gd name="T0" fmla="*/ 0 w 21600"/>
                  <a:gd name="T1" fmla="+- 0 21600 12"/>
                  <a:gd name="T2" fmla="*/ 21600 h 21588"/>
                  <a:gd name="T3" fmla="*/ 1844 w 21600"/>
                  <a:gd name="T4" fmla="+- 0 19587 12"/>
                  <a:gd name="T5" fmla="*/ 19587 h 21588"/>
                  <a:gd name="T6" fmla="*/ 3521 w 21600"/>
                  <a:gd name="T7" fmla="+- 0 9000 12"/>
                  <a:gd name="T8" fmla="*/ 9000 h 21588"/>
                  <a:gd name="T9" fmla="*/ 5218 w 21600"/>
                  <a:gd name="T10" fmla="+- 0 15578 12"/>
                  <a:gd name="T11" fmla="*/ 15578 h 21588"/>
                  <a:gd name="T12" fmla="*/ 6991 w 21600"/>
                  <a:gd name="T13" fmla="+- 0 12035 12"/>
                  <a:gd name="T14" fmla="*/ 12035 h 21588"/>
                  <a:gd name="T15" fmla="*/ 8584 w 21600"/>
                  <a:gd name="T16" fmla="+- 0 15401 12"/>
                  <a:gd name="T17" fmla="*/ 15401 h 21588"/>
                  <a:gd name="T18" fmla="*/ 10691 w 21600"/>
                  <a:gd name="T19" fmla="+- 0 2865 12"/>
                  <a:gd name="T20" fmla="*/ 2865 h 21588"/>
                  <a:gd name="T21" fmla="*/ 12642 w 21600"/>
                  <a:gd name="T22" fmla="+- 0 6677 12"/>
                  <a:gd name="T23" fmla="*/ 6677 h 21588"/>
                  <a:gd name="T24" fmla="*/ 14017 w 21600"/>
                  <a:gd name="T25" fmla="+- 0 12 12"/>
                  <a:gd name="T26" fmla="*/ 12 h 21588"/>
                  <a:gd name="T27" fmla="*/ 15713 w 21600"/>
                  <a:gd name="T28" fmla="+- 0 9858 12"/>
                  <a:gd name="T29" fmla="*/ 9858 h 21588"/>
                  <a:gd name="T30" fmla="*/ 17618 w 21600"/>
                  <a:gd name="T31" fmla="+- 0 6574 12"/>
                  <a:gd name="T32" fmla="*/ 6574 h 21588"/>
                  <a:gd name="T33" fmla="*/ 19473 w 21600"/>
                  <a:gd name="T34" fmla="+- 0 18095 12"/>
                  <a:gd name="T35" fmla="*/ 18095 h 21588"/>
                  <a:gd name="T36" fmla="*/ 21600 w 21600"/>
                  <a:gd name="T37" fmla="+- 0 21576 12"/>
                  <a:gd name="T38" fmla="*/ 21576 h 21588"/>
                  <a:gd name="T39" fmla="*/ 0 w 21600"/>
                  <a:gd name="T40" fmla="+- 0 21600 12"/>
                  <a:gd name="T41" fmla="*/ 21600 h 21588"/>
                  <a:gd name="T42" fmla="*/ 0 w 21600"/>
                  <a:gd name="T43" fmla="+- 0 21600 12"/>
                  <a:gd name="T44" fmla="*/ 21600 h 21588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</a:cxnLst>
                <a:rect l="0" t="0" r="r" b="b"/>
                <a:pathLst>
                  <a:path w="21600" h="21588">
                    <a:moveTo>
                      <a:pt x="0" y="21588"/>
                    </a:moveTo>
                    <a:cubicBezTo>
                      <a:pt x="0" y="21588"/>
                      <a:pt x="1178" y="19695"/>
                      <a:pt x="1844" y="19575"/>
                    </a:cubicBezTo>
                    <a:cubicBezTo>
                      <a:pt x="2510" y="19455"/>
                      <a:pt x="2732" y="8913"/>
                      <a:pt x="3521" y="8988"/>
                    </a:cubicBezTo>
                    <a:cubicBezTo>
                      <a:pt x="4311" y="9062"/>
                      <a:pt x="4452" y="15566"/>
                      <a:pt x="5218" y="15566"/>
                    </a:cubicBezTo>
                    <a:cubicBezTo>
                      <a:pt x="5985" y="15566"/>
                      <a:pt x="6154" y="12023"/>
                      <a:pt x="6991" y="12023"/>
                    </a:cubicBezTo>
                    <a:cubicBezTo>
                      <a:pt x="7828" y="12023"/>
                      <a:pt x="7821" y="15389"/>
                      <a:pt x="8584" y="15389"/>
                    </a:cubicBezTo>
                    <a:cubicBezTo>
                      <a:pt x="9346" y="15389"/>
                      <a:pt x="9989" y="2853"/>
                      <a:pt x="10691" y="2853"/>
                    </a:cubicBezTo>
                    <a:cubicBezTo>
                      <a:pt x="11530" y="2853"/>
                      <a:pt x="11764" y="6665"/>
                      <a:pt x="12642" y="6665"/>
                    </a:cubicBezTo>
                    <a:cubicBezTo>
                      <a:pt x="13520" y="6665"/>
                      <a:pt x="13450" y="-12"/>
                      <a:pt x="14017" y="0"/>
                    </a:cubicBezTo>
                    <a:cubicBezTo>
                      <a:pt x="14547" y="12"/>
                      <a:pt x="14605" y="9681"/>
                      <a:pt x="15713" y="9846"/>
                    </a:cubicBezTo>
                    <a:cubicBezTo>
                      <a:pt x="16821" y="10011"/>
                      <a:pt x="17222" y="6819"/>
                      <a:pt x="17618" y="6562"/>
                    </a:cubicBezTo>
                    <a:cubicBezTo>
                      <a:pt x="18215" y="6174"/>
                      <a:pt x="18355" y="17781"/>
                      <a:pt x="19473" y="18083"/>
                    </a:cubicBezTo>
                    <a:cubicBezTo>
                      <a:pt x="20591" y="18386"/>
                      <a:pt x="21600" y="21564"/>
                      <a:pt x="21600" y="21564"/>
                    </a:cubicBezTo>
                    <a:lnTo>
                      <a:pt x="0" y="21588"/>
                    </a:lnTo>
                    <a:close/>
                    <a:moveTo>
                      <a:pt x="0" y="21588"/>
                    </a:move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4DAAE4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4389" name="Rectangle 5"/>
              <p:cNvSpPr>
                <a:spLocks/>
              </p:cNvSpPr>
              <p:nvPr/>
            </p:nvSpPr>
            <p:spPr bwMode="auto">
              <a:xfrm>
                <a:off x="2144" y="523"/>
                <a:ext cx="807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46"/>
                  </a:spcBef>
                </a:pPr>
                <a:r>
                  <a:rPr lang="en-US" sz="900" b="1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" charset="0"/>
                  </a:rPr>
                  <a:t>45% </a:t>
                </a:r>
              </a:p>
            </p:txBody>
          </p:sp>
          <p:sp>
            <p:nvSpPr>
              <p:cNvPr id="144390" name="Rectangle 6"/>
              <p:cNvSpPr>
                <a:spLocks/>
              </p:cNvSpPr>
              <p:nvPr/>
            </p:nvSpPr>
            <p:spPr bwMode="auto">
              <a:xfrm>
                <a:off x="4625" y="1711"/>
                <a:ext cx="808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46"/>
                  </a:spcBef>
                </a:pPr>
                <a:r>
                  <a:rPr lang="en-US" sz="900" b="1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" charset="0"/>
                  </a:rPr>
                  <a:t>13% </a:t>
                </a:r>
              </a:p>
            </p:txBody>
          </p:sp>
          <p:sp>
            <p:nvSpPr>
              <p:cNvPr id="144391" name="Rectangle 7"/>
              <p:cNvSpPr>
                <a:spLocks/>
              </p:cNvSpPr>
              <p:nvPr/>
            </p:nvSpPr>
            <p:spPr bwMode="auto">
              <a:xfrm>
                <a:off x="7339" y="249"/>
                <a:ext cx="8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46"/>
                  </a:spcBef>
                </a:pPr>
                <a:r>
                  <a:rPr lang="en-US" sz="900" b="1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" charset="0"/>
                  </a:rPr>
                  <a:t>65% </a:t>
                </a:r>
              </a:p>
            </p:txBody>
          </p:sp>
          <p:sp>
            <p:nvSpPr>
              <p:cNvPr id="144392" name="Rectangle 8"/>
              <p:cNvSpPr>
                <a:spLocks/>
              </p:cNvSpPr>
              <p:nvPr/>
            </p:nvSpPr>
            <p:spPr bwMode="auto">
              <a:xfrm>
                <a:off x="12264" y="1135"/>
                <a:ext cx="8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46"/>
                  </a:spcBef>
                </a:pPr>
                <a:r>
                  <a:rPr lang="en-US" sz="900" b="1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" charset="0"/>
                  </a:rPr>
                  <a:t>15% </a:t>
                </a:r>
              </a:p>
            </p:txBody>
          </p:sp>
        </p:grpSp>
      </p:grpSp>
      <p:grpSp>
        <p:nvGrpSpPr>
          <p:cNvPr id="144399" name="Group 15"/>
          <p:cNvGrpSpPr>
            <a:grpSpLocks/>
          </p:cNvGrpSpPr>
          <p:nvPr/>
        </p:nvGrpSpPr>
        <p:grpSpPr bwMode="auto">
          <a:xfrm>
            <a:off x="579239" y="4594225"/>
            <a:ext cx="2172891" cy="1835150"/>
            <a:chOff x="0" y="0"/>
            <a:chExt cx="3649" cy="2312"/>
          </a:xfrm>
        </p:grpSpPr>
        <p:sp>
          <p:nvSpPr>
            <p:cNvPr id="144396" name="Rectangle 12"/>
            <p:cNvSpPr>
              <a:spLocks/>
            </p:cNvSpPr>
            <p:nvPr/>
          </p:nvSpPr>
          <p:spPr bwMode="auto">
            <a:xfrm>
              <a:off x="418" y="0"/>
              <a:ext cx="30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ONE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144397" name="Rectangle 13"/>
            <p:cNvSpPr>
              <a:spLocks/>
            </p:cNvSpPr>
            <p:nvPr/>
          </p:nvSpPr>
          <p:spPr bwMode="auto">
            <a:xfrm>
              <a:off x="417" y="528"/>
              <a:ext cx="323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144398" name="AutoShape 14"/>
            <p:cNvSpPr>
              <a:spLocks/>
            </p:cNvSpPr>
            <p:nvPr/>
          </p:nvSpPr>
          <p:spPr bwMode="auto">
            <a:xfrm>
              <a:off x="0" y="71"/>
              <a:ext cx="307" cy="244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403" name="Group 19"/>
          <p:cNvGrpSpPr>
            <a:grpSpLocks/>
          </p:cNvGrpSpPr>
          <p:nvPr/>
        </p:nvGrpSpPr>
        <p:grpSpPr bwMode="auto">
          <a:xfrm>
            <a:off x="3465315" y="4594225"/>
            <a:ext cx="2168128" cy="1835150"/>
            <a:chOff x="0" y="0"/>
            <a:chExt cx="3641" cy="2312"/>
          </a:xfrm>
        </p:grpSpPr>
        <p:sp>
          <p:nvSpPr>
            <p:cNvPr id="144400" name="Rectangle 16"/>
            <p:cNvSpPr>
              <a:spLocks/>
            </p:cNvSpPr>
            <p:nvPr/>
          </p:nvSpPr>
          <p:spPr bwMode="auto">
            <a:xfrm>
              <a:off x="410" y="0"/>
              <a:ext cx="302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TWO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144401" name="Rectangle 17"/>
            <p:cNvSpPr>
              <a:spLocks/>
            </p:cNvSpPr>
            <p:nvPr/>
          </p:nvSpPr>
          <p:spPr bwMode="auto">
            <a:xfrm>
              <a:off x="409" y="528"/>
              <a:ext cx="323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91131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144402" name="AutoShape 18"/>
            <p:cNvSpPr>
              <a:spLocks/>
            </p:cNvSpPr>
            <p:nvPr/>
          </p:nvSpPr>
          <p:spPr bwMode="auto">
            <a:xfrm>
              <a:off x="0" y="71"/>
              <a:ext cx="350" cy="255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911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407" name="Group 23"/>
          <p:cNvGrpSpPr>
            <a:grpSpLocks/>
          </p:cNvGrpSpPr>
          <p:nvPr/>
        </p:nvGrpSpPr>
        <p:grpSpPr bwMode="auto">
          <a:xfrm>
            <a:off x="6341864" y="4613275"/>
            <a:ext cx="2230041" cy="1835150"/>
            <a:chOff x="0" y="0"/>
            <a:chExt cx="3745" cy="2312"/>
          </a:xfrm>
        </p:grpSpPr>
        <p:sp>
          <p:nvSpPr>
            <p:cNvPr id="144404" name="Rectangle 20"/>
            <p:cNvSpPr>
              <a:spLocks/>
            </p:cNvSpPr>
            <p:nvPr/>
          </p:nvSpPr>
          <p:spPr bwMode="auto">
            <a:xfrm>
              <a:off x="418" y="0"/>
              <a:ext cx="29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THREE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144405" name="Rectangle 21"/>
            <p:cNvSpPr>
              <a:spLocks/>
            </p:cNvSpPr>
            <p:nvPr/>
          </p:nvSpPr>
          <p:spPr bwMode="auto">
            <a:xfrm>
              <a:off x="417" y="528"/>
              <a:ext cx="3328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144406" name="AutoShape 22"/>
            <p:cNvSpPr>
              <a:spLocks/>
            </p:cNvSpPr>
            <p:nvPr/>
          </p:nvSpPr>
          <p:spPr bwMode="auto">
            <a:xfrm>
              <a:off x="0" y="47"/>
              <a:ext cx="349" cy="244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7" name="Rectangle 2"/>
          <p:cNvSpPr>
            <a:spLocks/>
          </p:cNvSpPr>
          <p:nvPr/>
        </p:nvSpPr>
        <p:spPr bwMode="auto">
          <a:xfrm>
            <a:off x="1910443" y="381907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SIXTEEN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98" name="Group 50"/>
          <p:cNvGrpSpPr>
            <a:grpSpLocks/>
          </p:cNvGrpSpPr>
          <p:nvPr/>
        </p:nvGrpSpPr>
        <p:grpSpPr bwMode="auto">
          <a:xfrm>
            <a:off x="1466255" y="1339057"/>
            <a:ext cx="6243638" cy="4928394"/>
            <a:chOff x="0" y="0"/>
            <a:chExt cx="10488" cy="6208"/>
          </a:xfrm>
        </p:grpSpPr>
        <p:sp>
          <p:nvSpPr>
            <p:cNvPr id="155649" name="Freeform 1"/>
            <p:cNvSpPr>
              <a:spLocks/>
            </p:cNvSpPr>
            <p:nvPr/>
          </p:nvSpPr>
          <p:spPr bwMode="auto">
            <a:xfrm rot="5400000" flipH="1">
              <a:off x="6623" y="-36"/>
              <a:ext cx="543" cy="2750"/>
            </a:xfrm>
            <a:custGeom>
              <a:avLst/>
              <a:gdLst>
                <a:gd name="T0" fmla="*/ 0 w 21600"/>
                <a:gd name="T1" fmla="*/ 0 h 21600"/>
                <a:gd name="T2" fmla="*/ 7624 w 21600"/>
                <a:gd name="T3" fmla="*/ 0 h 21600"/>
                <a:gd name="T4" fmla="*/ 7624 w 21600"/>
                <a:gd name="T5" fmla="*/ 21600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0" name="Freeform 2"/>
            <p:cNvSpPr>
              <a:spLocks/>
            </p:cNvSpPr>
            <p:nvPr/>
          </p:nvSpPr>
          <p:spPr bwMode="auto">
            <a:xfrm rot="5400000" flipH="1">
              <a:off x="4972" y="1336"/>
              <a:ext cx="544" cy="3"/>
            </a:xfrm>
            <a:custGeom>
              <a:avLst/>
              <a:gdLst>
                <a:gd name="T0" fmla="*/ 0 w 21600"/>
                <a:gd name="T1" fmla="*/ 0 h 21600"/>
                <a:gd name="T2" fmla="*/ 7624 w 21600"/>
                <a:gd name="T3" fmla="*/ 7624 h 21600"/>
                <a:gd name="T4" fmla="*/ 7624 w 21600"/>
                <a:gd name="T5" fmla="*/ 7624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7624"/>
                  </a:lnTo>
                  <a:lnTo>
                    <a:pt x="21600" y="21600"/>
                  </a:lnTo>
                </a:path>
              </a:pathLst>
            </a:custGeom>
            <a:solidFill>
              <a:srgbClr val="4B5056"/>
            </a:solidFill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1" name="AutoShape 3"/>
            <p:cNvSpPr>
              <a:spLocks/>
            </p:cNvSpPr>
            <p:nvPr/>
          </p:nvSpPr>
          <p:spPr bwMode="auto">
            <a:xfrm rot="-5400000">
              <a:off x="3320" y="-33"/>
              <a:ext cx="543" cy="27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2" name="Freeform 4"/>
            <p:cNvSpPr>
              <a:spLocks/>
            </p:cNvSpPr>
            <p:nvPr/>
          </p:nvSpPr>
          <p:spPr bwMode="auto">
            <a:xfrm rot="10800000">
              <a:off x="6618" y="4495"/>
              <a:ext cx="390" cy="10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3" name="Freeform 5"/>
            <p:cNvSpPr>
              <a:spLocks/>
            </p:cNvSpPr>
            <p:nvPr/>
          </p:nvSpPr>
          <p:spPr bwMode="auto">
            <a:xfrm rot="10800000">
              <a:off x="1122" y="4495"/>
              <a:ext cx="390" cy="10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4" name="Freeform 6"/>
            <p:cNvSpPr>
              <a:spLocks/>
            </p:cNvSpPr>
            <p:nvPr/>
          </p:nvSpPr>
          <p:spPr bwMode="auto">
            <a:xfrm rot="5400000" flipH="1">
              <a:off x="8408" y="2364"/>
              <a:ext cx="543" cy="1373"/>
            </a:xfrm>
            <a:custGeom>
              <a:avLst/>
              <a:gdLst>
                <a:gd name="T0" fmla="*/ 0 w 21600"/>
                <a:gd name="T1" fmla="*/ 0 h 21600"/>
                <a:gd name="T2" fmla="*/ 7624 w 21600"/>
                <a:gd name="T3" fmla="*/ 0 h 21600"/>
                <a:gd name="T4" fmla="*/ 7624 w 21600"/>
                <a:gd name="T5" fmla="*/ 21600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5" name="AutoShape 7"/>
            <p:cNvSpPr>
              <a:spLocks/>
            </p:cNvSpPr>
            <p:nvPr/>
          </p:nvSpPr>
          <p:spPr bwMode="auto">
            <a:xfrm rot="-5400000">
              <a:off x="7034" y="2363"/>
              <a:ext cx="543" cy="1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6" name="Freeform 8"/>
            <p:cNvSpPr>
              <a:spLocks/>
            </p:cNvSpPr>
            <p:nvPr/>
          </p:nvSpPr>
          <p:spPr bwMode="auto">
            <a:xfrm rot="5400000" flipH="1">
              <a:off x="2912" y="2364"/>
              <a:ext cx="543" cy="1373"/>
            </a:xfrm>
            <a:custGeom>
              <a:avLst/>
              <a:gdLst>
                <a:gd name="T0" fmla="*/ 0 w 21600"/>
                <a:gd name="T1" fmla="*/ 0 h 21600"/>
                <a:gd name="T2" fmla="*/ 7624 w 21600"/>
                <a:gd name="T3" fmla="*/ 0 h 21600"/>
                <a:gd name="T4" fmla="*/ 7624 w 21600"/>
                <a:gd name="T5" fmla="*/ 21600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7" name="AutoShape 9"/>
            <p:cNvSpPr>
              <a:spLocks/>
            </p:cNvSpPr>
            <p:nvPr/>
          </p:nvSpPr>
          <p:spPr bwMode="auto">
            <a:xfrm rot="-5400000">
              <a:off x="1538" y="2363"/>
              <a:ext cx="543" cy="1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55660" name="Group 12"/>
            <p:cNvGrpSpPr>
              <a:grpSpLocks/>
            </p:cNvGrpSpPr>
            <p:nvPr/>
          </p:nvGrpSpPr>
          <p:grpSpPr bwMode="auto">
            <a:xfrm>
              <a:off x="6867" y="1604"/>
              <a:ext cx="2232" cy="1172"/>
              <a:chOff x="0" y="0"/>
              <a:chExt cx="2232" cy="1172"/>
            </a:xfrm>
          </p:grpSpPr>
          <p:sp>
            <p:nvSpPr>
              <p:cNvPr id="155658" name="AutoShape 10"/>
              <p:cNvSpPr>
                <a:spLocks/>
              </p:cNvSpPr>
              <p:nvPr/>
            </p:nvSpPr>
            <p:spPr bwMode="auto">
              <a:xfrm>
                <a:off x="0" y="0"/>
                <a:ext cx="2231" cy="1172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59" name="AutoShape 11"/>
              <p:cNvSpPr>
                <a:spLocks/>
              </p:cNvSpPr>
              <p:nvPr/>
            </p:nvSpPr>
            <p:spPr bwMode="auto">
              <a:xfrm>
                <a:off x="0" y="0"/>
                <a:ext cx="2232" cy="1104"/>
              </a:xfrm>
              <a:prstGeom prst="roundRect">
                <a:avLst>
                  <a:gd name="adj" fmla="val 607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63" name="Group 15"/>
            <p:cNvGrpSpPr>
              <a:grpSpLocks/>
            </p:cNvGrpSpPr>
            <p:nvPr/>
          </p:nvGrpSpPr>
          <p:grpSpPr bwMode="auto">
            <a:xfrm>
              <a:off x="4115" y="1604"/>
              <a:ext cx="2232" cy="1172"/>
              <a:chOff x="0" y="0"/>
              <a:chExt cx="2232" cy="1172"/>
            </a:xfrm>
          </p:grpSpPr>
          <p:sp>
            <p:nvSpPr>
              <p:cNvPr id="155661" name="AutoShape 13"/>
              <p:cNvSpPr>
                <a:spLocks/>
              </p:cNvSpPr>
              <p:nvPr/>
            </p:nvSpPr>
            <p:spPr bwMode="auto">
              <a:xfrm>
                <a:off x="0" y="0"/>
                <a:ext cx="2231" cy="1172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62" name="AutoShape 14"/>
              <p:cNvSpPr>
                <a:spLocks/>
              </p:cNvSpPr>
              <p:nvPr/>
            </p:nvSpPr>
            <p:spPr bwMode="auto">
              <a:xfrm>
                <a:off x="0" y="0"/>
                <a:ext cx="2232" cy="1104"/>
              </a:xfrm>
              <a:prstGeom prst="roundRect">
                <a:avLst>
                  <a:gd name="adj" fmla="val 607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66" name="Group 18"/>
            <p:cNvGrpSpPr>
              <a:grpSpLocks/>
            </p:cNvGrpSpPr>
            <p:nvPr/>
          </p:nvGrpSpPr>
          <p:grpSpPr bwMode="auto">
            <a:xfrm>
              <a:off x="1347" y="1604"/>
              <a:ext cx="2231" cy="1172"/>
              <a:chOff x="0" y="0"/>
              <a:chExt cx="2231" cy="1172"/>
            </a:xfrm>
          </p:grpSpPr>
          <p:sp>
            <p:nvSpPr>
              <p:cNvPr id="155664" name="AutoShape 16"/>
              <p:cNvSpPr>
                <a:spLocks/>
              </p:cNvSpPr>
              <p:nvPr/>
            </p:nvSpPr>
            <p:spPr bwMode="auto">
              <a:xfrm>
                <a:off x="0" y="0"/>
                <a:ext cx="2231" cy="1172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65" name="AutoShape 17"/>
              <p:cNvSpPr>
                <a:spLocks/>
              </p:cNvSpPr>
              <p:nvPr/>
            </p:nvSpPr>
            <p:spPr bwMode="auto">
              <a:xfrm>
                <a:off x="0" y="0"/>
                <a:ext cx="2224" cy="1104"/>
              </a:xfrm>
              <a:prstGeom prst="roundRect">
                <a:avLst>
                  <a:gd name="adj" fmla="val 607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69" name="Group 21"/>
            <p:cNvGrpSpPr>
              <a:grpSpLocks/>
            </p:cNvGrpSpPr>
            <p:nvPr/>
          </p:nvGrpSpPr>
          <p:grpSpPr bwMode="auto">
            <a:xfrm>
              <a:off x="4063" y="0"/>
              <a:ext cx="2360" cy="1176"/>
              <a:chOff x="0" y="0"/>
              <a:chExt cx="2360" cy="1176"/>
            </a:xfrm>
          </p:grpSpPr>
          <p:sp>
            <p:nvSpPr>
              <p:cNvPr id="155667" name="AutoShape 19"/>
              <p:cNvSpPr>
                <a:spLocks/>
              </p:cNvSpPr>
              <p:nvPr/>
            </p:nvSpPr>
            <p:spPr bwMode="auto">
              <a:xfrm>
                <a:off x="0" y="3"/>
                <a:ext cx="2359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68" name="AutoShape 20"/>
              <p:cNvSpPr>
                <a:spLocks/>
              </p:cNvSpPr>
              <p:nvPr/>
            </p:nvSpPr>
            <p:spPr bwMode="auto">
              <a:xfrm>
                <a:off x="0" y="0"/>
                <a:ext cx="2360" cy="1104"/>
              </a:xfrm>
              <a:prstGeom prst="roundRect">
                <a:avLst>
                  <a:gd name="adj" fmla="val 6074"/>
                </a:avLst>
              </a:prstGeom>
              <a:solidFill>
                <a:srgbClr val="911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72" name="Group 24"/>
            <p:cNvGrpSpPr>
              <a:grpSpLocks/>
            </p:cNvGrpSpPr>
            <p:nvPr/>
          </p:nvGrpSpPr>
          <p:grpSpPr bwMode="auto">
            <a:xfrm>
              <a:off x="0" y="3320"/>
              <a:ext cx="2224" cy="1176"/>
              <a:chOff x="0" y="0"/>
              <a:chExt cx="2224" cy="1176"/>
            </a:xfrm>
          </p:grpSpPr>
          <p:sp>
            <p:nvSpPr>
              <p:cNvPr id="155670" name="AutoShape 22"/>
              <p:cNvSpPr>
                <a:spLocks/>
              </p:cNvSpPr>
              <p:nvPr/>
            </p:nvSpPr>
            <p:spPr bwMode="auto">
              <a:xfrm>
                <a:off x="0" y="3"/>
                <a:ext cx="2224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71" name="AutoShape 23"/>
              <p:cNvSpPr>
                <a:spLocks/>
              </p:cNvSpPr>
              <p:nvPr/>
            </p:nvSpPr>
            <p:spPr bwMode="auto">
              <a:xfrm>
                <a:off x="0" y="0"/>
                <a:ext cx="2216" cy="1104"/>
              </a:xfrm>
              <a:prstGeom prst="roundRect">
                <a:avLst>
                  <a:gd name="adj" fmla="val 6074"/>
                </a:avLst>
              </a:prstGeom>
              <a:solidFill>
                <a:srgbClr val="911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75" name="Group 27"/>
            <p:cNvGrpSpPr>
              <a:grpSpLocks/>
            </p:cNvGrpSpPr>
            <p:nvPr/>
          </p:nvGrpSpPr>
          <p:grpSpPr bwMode="auto">
            <a:xfrm>
              <a:off x="2752" y="3320"/>
              <a:ext cx="2232" cy="1176"/>
              <a:chOff x="0" y="0"/>
              <a:chExt cx="2232" cy="1176"/>
            </a:xfrm>
          </p:grpSpPr>
          <p:sp>
            <p:nvSpPr>
              <p:cNvPr id="155673" name="AutoShape 25"/>
              <p:cNvSpPr>
                <a:spLocks/>
              </p:cNvSpPr>
              <p:nvPr/>
            </p:nvSpPr>
            <p:spPr bwMode="auto">
              <a:xfrm>
                <a:off x="0" y="3"/>
                <a:ext cx="2232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74" name="AutoShape 26"/>
              <p:cNvSpPr>
                <a:spLocks/>
              </p:cNvSpPr>
              <p:nvPr/>
            </p:nvSpPr>
            <p:spPr bwMode="auto">
              <a:xfrm>
                <a:off x="0" y="0"/>
                <a:ext cx="2224" cy="1104"/>
              </a:xfrm>
              <a:prstGeom prst="roundRect">
                <a:avLst>
                  <a:gd name="adj" fmla="val 6074"/>
                </a:avLst>
              </a:prstGeom>
              <a:solidFill>
                <a:srgbClr val="911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78" name="Group 30"/>
            <p:cNvGrpSpPr>
              <a:grpSpLocks/>
            </p:cNvGrpSpPr>
            <p:nvPr/>
          </p:nvGrpSpPr>
          <p:grpSpPr bwMode="auto">
            <a:xfrm>
              <a:off x="5504" y="3320"/>
              <a:ext cx="2232" cy="1176"/>
              <a:chOff x="0" y="0"/>
              <a:chExt cx="2232" cy="1176"/>
            </a:xfrm>
          </p:grpSpPr>
          <p:sp>
            <p:nvSpPr>
              <p:cNvPr id="155676" name="AutoShape 28"/>
              <p:cNvSpPr>
                <a:spLocks/>
              </p:cNvSpPr>
              <p:nvPr/>
            </p:nvSpPr>
            <p:spPr bwMode="auto">
              <a:xfrm>
                <a:off x="0" y="3"/>
                <a:ext cx="2231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77" name="AutoShape 29"/>
              <p:cNvSpPr>
                <a:spLocks/>
              </p:cNvSpPr>
              <p:nvPr/>
            </p:nvSpPr>
            <p:spPr bwMode="auto">
              <a:xfrm>
                <a:off x="0" y="0"/>
                <a:ext cx="2232" cy="1104"/>
              </a:xfrm>
              <a:prstGeom prst="roundRect">
                <a:avLst>
                  <a:gd name="adj" fmla="val 6074"/>
                </a:avLst>
              </a:prstGeom>
              <a:solidFill>
                <a:srgbClr val="911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81" name="Group 33"/>
            <p:cNvGrpSpPr>
              <a:grpSpLocks/>
            </p:cNvGrpSpPr>
            <p:nvPr/>
          </p:nvGrpSpPr>
          <p:grpSpPr bwMode="auto">
            <a:xfrm>
              <a:off x="8256" y="3320"/>
              <a:ext cx="2232" cy="1176"/>
              <a:chOff x="0" y="0"/>
              <a:chExt cx="2232" cy="1176"/>
            </a:xfrm>
          </p:grpSpPr>
          <p:sp>
            <p:nvSpPr>
              <p:cNvPr id="155679" name="AutoShape 31"/>
              <p:cNvSpPr>
                <a:spLocks/>
              </p:cNvSpPr>
              <p:nvPr/>
            </p:nvSpPr>
            <p:spPr bwMode="auto">
              <a:xfrm>
                <a:off x="0" y="3"/>
                <a:ext cx="2232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80" name="AutoShape 32"/>
              <p:cNvSpPr>
                <a:spLocks/>
              </p:cNvSpPr>
              <p:nvPr/>
            </p:nvSpPr>
            <p:spPr bwMode="auto">
              <a:xfrm>
                <a:off x="0" y="0"/>
                <a:ext cx="2224" cy="1104"/>
              </a:xfrm>
              <a:prstGeom prst="roundRect">
                <a:avLst>
                  <a:gd name="adj" fmla="val 6074"/>
                </a:avLst>
              </a:prstGeom>
              <a:solidFill>
                <a:srgbClr val="911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84" name="Group 36"/>
            <p:cNvGrpSpPr>
              <a:grpSpLocks/>
            </p:cNvGrpSpPr>
            <p:nvPr/>
          </p:nvGrpSpPr>
          <p:grpSpPr bwMode="auto">
            <a:xfrm>
              <a:off x="7000" y="5032"/>
              <a:ext cx="2231" cy="1176"/>
              <a:chOff x="0" y="0"/>
              <a:chExt cx="2231" cy="1176"/>
            </a:xfrm>
          </p:grpSpPr>
          <p:sp>
            <p:nvSpPr>
              <p:cNvPr id="155682" name="AutoShape 34"/>
              <p:cNvSpPr>
                <a:spLocks/>
              </p:cNvSpPr>
              <p:nvPr/>
            </p:nvSpPr>
            <p:spPr bwMode="auto">
              <a:xfrm>
                <a:off x="0" y="3"/>
                <a:ext cx="2231" cy="1173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83" name="AutoShape 35"/>
              <p:cNvSpPr>
                <a:spLocks/>
              </p:cNvSpPr>
              <p:nvPr/>
            </p:nvSpPr>
            <p:spPr bwMode="auto">
              <a:xfrm>
                <a:off x="0" y="0"/>
                <a:ext cx="2224" cy="1104"/>
              </a:xfrm>
              <a:prstGeom prst="roundRect">
                <a:avLst>
                  <a:gd name="adj" fmla="val 607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5685" name="Rectangle 37"/>
            <p:cNvSpPr>
              <a:spLocks/>
            </p:cNvSpPr>
            <p:nvPr/>
          </p:nvSpPr>
          <p:spPr bwMode="auto">
            <a:xfrm>
              <a:off x="4330" y="362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</a:p>
          </p:txBody>
        </p:sp>
        <p:sp>
          <p:nvSpPr>
            <p:cNvPr id="155686" name="Rectangle 38"/>
            <p:cNvSpPr>
              <a:spLocks/>
            </p:cNvSpPr>
            <p:nvPr/>
          </p:nvSpPr>
          <p:spPr bwMode="auto">
            <a:xfrm>
              <a:off x="1563" y="2003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One</a:t>
              </a:r>
            </a:p>
          </p:txBody>
        </p:sp>
        <p:sp>
          <p:nvSpPr>
            <p:cNvPr id="155687" name="Rectangle 39"/>
            <p:cNvSpPr>
              <a:spLocks/>
            </p:cNvSpPr>
            <p:nvPr/>
          </p:nvSpPr>
          <p:spPr bwMode="auto">
            <a:xfrm>
              <a:off x="4345" y="2003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One</a:t>
              </a:r>
            </a:p>
          </p:txBody>
        </p:sp>
        <p:sp>
          <p:nvSpPr>
            <p:cNvPr id="155688" name="Rectangle 40"/>
            <p:cNvSpPr>
              <a:spLocks/>
            </p:cNvSpPr>
            <p:nvPr/>
          </p:nvSpPr>
          <p:spPr bwMode="auto">
            <a:xfrm>
              <a:off x="7134" y="2003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One</a:t>
              </a:r>
            </a:p>
          </p:txBody>
        </p:sp>
        <p:sp>
          <p:nvSpPr>
            <p:cNvPr id="155689" name="Rectangle 41"/>
            <p:cNvSpPr>
              <a:spLocks/>
            </p:cNvSpPr>
            <p:nvPr/>
          </p:nvSpPr>
          <p:spPr bwMode="auto">
            <a:xfrm>
              <a:off x="199" y="3704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  <p:sp>
          <p:nvSpPr>
            <p:cNvPr id="155690" name="Rectangle 42"/>
            <p:cNvSpPr>
              <a:spLocks/>
            </p:cNvSpPr>
            <p:nvPr/>
          </p:nvSpPr>
          <p:spPr bwMode="auto">
            <a:xfrm>
              <a:off x="3018" y="3704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  <p:sp>
          <p:nvSpPr>
            <p:cNvPr id="155691" name="Rectangle 43"/>
            <p:cNvSpPr>
              <a:spLocks/>
            </p:cNvSpPr>
            <p:nvPr/>
          </p:nvSpPr>
          <p:spPr bwMode="auto">
            <a:xfrm>
              <a:off x="5739" y="3704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  <p:sp>
          <p:nvSpPr>
            <p:cNvPr id="155692" name="Rectangle 44"/>
            <p:cNvSpPr>
              <a:spLocks/>
            </p:cNvSpPr>
            <p:nvPr/>
          </p:nvSpPr>
          <p:spPr bwMode="auto">
            <a:xfrm>
              <a:off x="8469" y="3704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  <p:sp>
          <p:nvSpPr>
            <p:cNvPr id="155693" name="Rectangle 45"/>
            <p:cNvSpPr>
              <a:spLocks/>
            </p:cNvSpPr>
            <p:nvPr/>
          </p:nvSpPr>
          <p:spPr bwMode="auto">
            <a:xfrm>
              <a:off x="7070" y="5397"/>
              <a:ext cx="207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Three</a:t>
              </a:r>
            </a:p>
          </p:txBody>
        </p:sp>
        <p:grpSp>
          <p:nvGrpSpPr>
            <p:cNvPr id="155696" name="Group 48"/>
            <p:cNvGrpSpPr>
              <a:grpSpLocks/>
            </p:cNvGrpSpPr>
            <p:nvPr/>
          </p:nvGrpSpPr>
          <p:grpSpPr bwMode="auto">
            <a:xfrm>
              <a:off x="1575" y="4992"/>
              <a:ext cx="2184" cy="1176"/>
              <a:chOff x="0" y="0"/>
              <a:chExt cx="2184" cy="1176"/>
            </a:xfrm>
          </p:grpSpPr>
          <p:sp>
            <p:nvSpPr>
              <p:cNvPr id="155694" name="AutoShape 46"/>
              <p:cNvSpPr>
                <a:spLocks/>
              </p:cNvSpPr>
              <p:nvPr/>
            </p:nvSpPr>
            <p:spPr bwMode="auto">
              <a:xfrm>
                <a:off x="0" y="3"/>
                <a:ext cx="2184" cy="1173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95" name="AutoShape 47"/>
              <p:cNvSpPr>
                <a:spLocks/>
              </p:cNvSpPr>
              <p:nvPr/>
            </p:nvSpPr>
            <p:spPr bwMode="auto">
              <a:xfrm>
                <a:off x="6" y="0"/>
                <a:ext cx="2171" cy="1104"/>
              </a:xfrm>
              <a:prstGeom prst="roundRect">
                <a:avLst>
                  <a:gd name="adj" fmla="val 6074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5697" name="Rectangle 49"/>
            <p:cNvSpPr>
              <a:spLocks/>
            </p:cNvSpPr>
            <p:nvPr/>
          </p:nvSpPr>
          <p:spPr bwMode="auto">
            <a:xfrm>
              <a:off x="1614" y="5357"/>
              <a:ext cx="207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Three</a:t>
              </a:r>
            </a:p>
          </p:txBody>
        </p:sp>
      </p:grpSp>
      <p:sp>
        <p:nvSpPr>
          <p:cNvPr id="55" name="Rectangle 2"/>
          <p:cNvSpPr>
            <a:spLocks/>
          </p:cNvSpPr>
          <p:nvPr/>
        </p:nvSpPr>
        <p:spPr bwMode="auto">
          <a:xfrm>
            <a:off x="1910443" y="381907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DIAGRAM ONE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AutoShape 1"/>
          <p:cNvSpPr>
            <a:spLocks/>
          </p:cNvSpPr>
          <p:nvPr/>
        </p:nvSpPr>
        <p:spPr bwMode="auto">
          <a:xfrm rot="506299">
            <a:off x="4797028" y="2682875"/>
            <a:ext cx="1581746" cy="1022350"/>
          </a:xfrm>
          <a:custGeom>
            <a:avLst/>
            <a:gdLst/>
            <a:ahLst/>
            <a:cxnLst/>
            <a:rect l="0" t="0" r="r" b="b"/>
            <a:pathLst>
              <a:path w="21600" h="21598">
                <a:moveTo>
                  <a:pt x="-1" y="21598"/>
                </a:moveTo>
                <a:cubicBezTo>
                  <a:pt x="-1" y="9670"/>
                  <a:pt x="3806" y="-1"/>
                  <a:pt x="8502" y="-1"/>
                </a:cubicBezTo>
                <a:lnTo>
                  <a:pt x="11779" y="-2"/>
                </a:lnTo>
                <a:cubicBezTo>
                  <a:pt x="14723" y="-2"/>
                  <a:pt x="17457" y="3865"/>
                  <a:pt x="19007" y="10222"/>
                </a:cubicBezTo>
                <a:lnTo>
                  <a:pt x="21599" y="10222"/>
                </a:lnTo>
                <a:lnTo>
                  <a:pt x="18643" y="21596"/>
                </a:lnTo>
                <a:lnTo>
                  <a:pt x="13137" y="10223"/>
                </a:lnTo>
                <a:lnTo>
                  <a:pt x="15730" y="10222"/>
                </a:lnTo>
                <a:cubicBezTo>
                  <a:pt x="14486" y="5118"/>
                  <a:pt x="12460" y="1560"/>
                  <a:pt x="10141" y="403"/>
                </a:cubicBezTo>
                <a:cubicBezTo>
                  <a:pt x="6152" y="2393"/>
                  <a:pt x="3276" y="11274"/>
                  <a:pt x="3276" y="21598"/>
                </a:cubicBezTo>
                <a:close/>
                <a:moveTo>
                  <a:pt x="-1" y="21598"/>
                </a:moveTo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158733" name="Group 13"/>
          <p:cNvGrpSpPr>
            <a:grpSpLocks/>
          </p:cNvGrpSpPr>
          <p:nvPr/>
        </p:nvGrpSpPr>
        <p:grpSpPr bwMode="auto">
          <a:xfrm>
            <a:off x="3601046" y="1443832"/>
            <a:ext cx="1993106" cy="2171700"/>
            <a:chOff x="0" y="0"/>
            <a:chExt cx="3348" cy="2736"/>
          </a:xfrm>
        </p:grpSpPr>
        <p:grpSp>
          <p:nvGrpSpPr>
            <p:cNvPr id="158724" name="Group 4"/>
            <p:cNvGrpSpPr>
              <a:grpSpLocks/>
            </p:cNvGrpSpPr>
            <p:nvPr/>
          </p:nvGrpSpPr>
          <p:grpSpPr bwMode="auto">
            <a:xfrm>
              <a:off x="0" y="0"/>
              <a:ext cx="3348" cy="2736"/>
              <a:chOff x="0" y="0"/>
              <a:chExt cx="3348" cy="2736"/>
            </a:xfrm>
          </p:grpSpPr>
          <p:sp>
            <p:nvSpPr>
              <p:cNvPr id="158722" name="AutoShape 2"/>
              <p:cNvSpPr>
                <a:spLocks/>
              </p:cNvSpPr>
              <p:nvPr/>
            </p:nvSpPr>
            <p:spPr bwMode="auto">
              <a:xfrm>
                <a:off x="0" y="80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8723" name="AutoShape 3"/>
              <p:cNvSpPr>
                <a:spLocks/>
              </p:cNvSpPr>
              <p:nvPr/>
            </p:nvSpPr>
            <p:spPr bwMode="auto">
              <a:xfrm>
                <a:off x="0" y="0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8731" name="Rectangle 11"/>
            <p:cNvSpPr>
              <a:spLocks/>
            </p:cNvSpPr>
            <p:nvPr/>
          </p:nvSpPr>
          <p:spPr bwMode="auto">
            <a:xfrm>
              <a:off x="769" y="1349"/>
              <a:ext cx="181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One</a:t>
              </a:r>
            </a:p>
          </p:txBody>
        </p:sp>
        <p:sp>
          <p:nvSpPr>
            <p:cNvPr id="158732" name="AutoShape 12"/>
            <p:cNvSpPr>
              <a:spLocks/>
            </p:cNvSpPr>
            <p:nvPr/>
          </p:nvSpPr>
          <p:spPr bwMode="auto">
            <a:xfrm>
              <a:off x="1411" y="530"/>
              <a:ext cx="582" cy="51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700"/>
                  </a:moveTo>
                  <a:lnTo>
                    <a:pt x="21600" y="13430"/>
                  </a:lnTo>
                  <a:cubicBezTo>
                    <a:pt x="21600" y="13664"/>
                    <a:pt x="21548" y="13845"/>
                    <a:pt x="21444" y="13971"/>
                  </a:cubicBezTo>
                  <a:cubicBezTo>
                    <a:pt x="21339" y="14098"/>
                    <a:pt x="21175" y="14227"/>
                    <a:pt x="20950" y="14358"/>
                  </a:cubicBezTo>
                  <a:cubicBezTo>
                    <a:pt x="19158" y="15446"/>
                    <a:pt x="17621" y="15989"/>
                    <a:pt x="16338" y="15989"/>
                  </a:cubicBezTo>
                  <a:cubicBezTo>
                    <a:pt x="15829" y="15989"/>
                    <a:pt x="15314" y="15886"/>
                    <a:pt x="14794" y="15680"/>
                  </a:cubicBezTo>
                  <a:cubicBezTo>
                    <a:pt x="14273" y="15474"/>
                    <a:pt x="13821" y="15249"/>
                    <a:pt x="13438" y="15005"/>
                  </a:cubicBezTo>
                  <a:cubicBezTo>
                    <a:pt x="13054" y="14761"/>
                    <a:pt x="12573" y="14536"/>
                    <a:pt x="11994" y="14330"/>
                  </a:cubicBezTo>
                  <a:cubicBezTo>
                    <a:pt x="11414" y="14124"/>
                    <a:pt x="10821" y="14020"/>
                    <a:pt x="10213" y="14020"/>
                  </a:cubicBezTo>
                  <a:cubicBezTo>
                    <a:pt x="8613" y="14020"/>
                    <a:pt x="6679" y="14705"/>
                    <a:pt x="4413" y="16073"/>
                  </a:cubicBezTo>
                  <a:cubicBezTo>
                    <a:pt x="4271" y="16158"/>
                    <a:pt x="4133" y="16200"/>
                    <a:pt x="4000" y="16200"/>
                  </a:cubicBezTo>
                  <a:cubicBezTo>
                    <a:pt x="3783" y="16200"/>
                    <a:pt x="3595" y="16111"/>
                    <a:pt x="3438" y="15933"/>
                  </a:cubicBezTo>
                  <a:cubicBezTo>
                    <a:pt x="3279" y="15755"/>
                    <a:pt x="3200" y="15544"/>
                    <a:pt x="3200" y="15300"/>
                  </a:cubicBezTo>
                  <a:lnTo>
                    <a:pt x="3200" y="4866"/>
                  </a:lnTo>
                  <a:cubicBezTo>
                    <a:pt x="3200" y="4566"/>
                    <a:pt x="3329" y="4308"/>
                    <a:pt x="3587" y="4092"/>
                  </a:cubicBezTo>
                  <a:cubicBezTo>
                    <a:pt x="3762" y="3961"/>
                    <a:pt x="4091" y="3759"/>
                    <a:pt x="4575" y="3488"/>
                  </a:cubicBezTo>
                  <a:cubicBezTo>
                    <a:pt x="6541" y="2362"/>
                    <a:pt x="8296" y="1800"/>
                    <a:pt x="9837" y="1800"/>
                  </a:cubicBezTo>
                  <a:cubicBezTo>
                    <a:pt x="10729" y="1800"/>
                    <a:pt x="11563" y="1936"/>
                    <a:pt x="12338" y="2208"/>
                  </a:cubicBezTo>
                  <a:cubicBezTo>
                    <a:pt x="13113" y="2480"/>
                    <a:pt x="14025" y="2892"/>
                    <a:pt x="15075" y="3445"/>
                  </a:cubicBezTo>
                  <a:cubicBezTo>
                    <a:pt x="15392" y="3624"/>
                    <a:pt x="15758" y="3713"/>
                    <a:pt x="16175" y="3713"/>
                  </a:cubicBezTo>
                  <a:cubicBezTo>
                    <a:pt x="16625" y="3713"/>
                    <a:pt x="17115" y="3614"/>
                    <a:pt x="17644" y="3417"/>
                  </a:cubicBezTo>
                  <a:cubicBezTo>
                    <a:pt x="18173" y="3220"/>
                    <a:pt x="18631" y="3000"/>
                    <a:pt x="19019" y="2756"/>
                  </a:cubicBezTo>
                  <a:cubicBezTo>
                    <a:pt x="19406" y="2513"/>
                    <a:pt x="19773" y="2292"/>
                    <a:pt x="20119" y="2095"/>
                  </a:cubicBezTo>
                  <a:cubicBezTo>
                    <a:pt x="20465" y="1898"/>
                    <a:pt x="20692" y="1800"/>
                    <a:pt x="20800" y="1800"/>
                  </a:cubicBezTo>
                  <a:cubicBezTo>
                    <a:pt x="21017" y="1800"/>
                    <a:pt x="21204" y="1889"/>
                    <a:pt x="21363" y="2067"/>
                  </a:cubicBezTo>
                  <a:cubicBezTo>
                    <a:pt x="21521" y="2245"/>
                    <a:pt x="21600" y="2456"/>
                    <a:pt x="21600" y="2700"/>
                  </a:cubicBezTo>
                  <a:close/>
                  <a:moveTo>
                    <a:pt x="3200" y="1800"/>
                  </a:moveTo>
                  <a:cubicBezTo>
                    <a:pt x="3200" y="2475"/>
                    <a:pt x="2933" y="2991"/>
                    <a:pt x="2400" y="3347"/>
                  </a:cubicBezTo>
                  <a:lnTo>
                    <a:pt x="2400" y="21150"/>
                  </a:lnTo>
                  <a:cubicBezTo>
                    <a:pt x="2400" y="21272"/>
                    <a:pt x="2360" y="21377"/>
                    <a:pt x="2281" y="21467"/>
                  </a:cubicBezTo>
                  <a:cubicBezTo>
                    <a:pt x="2202" y="21556"/>
                    <a:pt x="2108" y="21600"/>
                    <a:pt x="2000" y="21600"/>
                  </a:cubicBezTo>
                  <a:lnTo>
                    <a:pt x="1200" y="21600"/>
                  </a:lnTo>
                  <a:cubicBezTo>
                    <a:pt x="1091" y="21600"/>
                    <a:pt x="998" y="21556"/>
                    <a:pt x="919" y="21467"/>
                  </a:cubicBezTo>
                  <a:cubicBezTo>
                    <a:pt x="839" y="21377"/>
                    <a:pt x="800" y="21272"/>
                    <a:pt x="800" y="21150"/>
                  </a:cubicBezTo>
                  <a:lnTo>
                    <a:pt x="800" y="3347"/>
                  </a:lnTo>
                  <a:cubicBezTo>
                    <a:pt x="267" y="2991"/>
                    <a:pt x="0" y="2475"/>
                    <a:pt x="0" y="1800"/>
                  </a:cubicBezTo>
                  <a:cubicBezTo>
                    <a:pt x="0" y="1303"/>
                    <a:pt x="156" y="879"/>
                    <a:pt x="469" y="527"/>
                  </a:cubicBezTo>
                  <a:cubicBezTo>
                    <a:pt x="781" y="176"/>
                    <a:pt x="1158" y="0"/>
                    <a:pt x="1600" y="0"/>
                  </a:cubicBezTo>
                  <a:cubicBezTo>
                    <a:pt x="2042" y="0"/>
                    <a:pt x="2419" y="176"/>
                    <a:pt x="2731" y="527"/>
                  </a:cubicBezTo>
                  <a:cubicBezTo>
                    <a:pt x="3044" y="879"/>
                    <a:pt x="3200" y="1303"/>
                    <a:pt x="3200" y="1800"/>
                  </a:cubicBezTo>
                  <a:close/>
                  <a:moveTo>
                    <a:pt x="3200" y="18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8734" name="AutoShape 14"/>
          <p:cNvSpPr>
            <a:spLocks/>
          </p:cNvSpPr>
          <p:nvPr/>
        </p:nvSpPr>
        <p:spPr bwMode="auto">
          <a:xfrm rot="-5161080">
            <a:off x="2253953" y="3285431"/>
            <a:ext cx="2108994" cy="767358"/>
          </a:xfrm>
          <a:custGeom>
            <a:avLst/>
            <a:gdLst/>
            <a:ahLst/>
            <a:cxnLst/>
            <a:rect l="0" t="0" r="r" b="b"/>
            <a:pathLst>
              <a:path w="21600" h="21590">
                <a:moveTo>
                  <a:pt x="2" y="21590"/>
                </a:moveTo>
                <a:cubicBezTo>
                  <a:pt x="1" y="9666"/>
                  <a:pt x="3807" y="3"/>
                  <a:pt x="8503" y="6"/>
                </a:cubicBezTo>
                <a:lnTo>
                  <a:pt x="11780" y="8"/>
                </a:lnTo>
                <a:cubicBezTo>
                  <a:pt x="14723" y="11"/>
                  <a:pt x="17458" y="3879"/>
                  <a:pt x="19009" y="10234"/>
                </a:cubicBezTo>
                <a:lnTo>
                  <a:pt x="21601" y="10236"/>
                </a:lnTo>
                <a:lnTo>
                  <a:pt x="18646" y="21603"/>
                </a:lnTo>
                <a:lnTo>
                  <a:pt x="13139" y="10231"/>
                </a:lnTo>
                <a:lnTo>
                  <a:pt x="15732" y="10232"/>
                </a:lnTo>
                <a:cubicBezTo>
                  <a:pt x="14487" y="5128"/>
                  <a:pt x="12461" y="1570"/>
                  <a:pt x="10141" y="412"/>
                </a:cubicBezTo>
                <a:cubicBezTo>
                  <a:pt x="6153" y="2398"/>
                  <a:pt x="3278" y="11273"/>
                  <a:pt x="3279" y="21592"/>
                </a:cubicBezTo>
                <a:close/>
                <a:moveTo>
                  <a:pt x="2" y="21590"/>
                </a:moveTo>
              </a:path>
            </a:pathLst>
          </a:custGeom>
          <a:solidFill>
            <a:srgbClr val="C3C3C3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158746" name="Group 26"/>
          <p:cNvGrpSpPr>
            <a:grpSpLocks/>
          </p:cNvGrpSpPr>
          <p:nvPr/>
        </p:nvGrpSpPr>
        <p:grpSpPr bwMode="auto">
          <a:xfrm>
            <a:off x="2250281" y="3853657"/>
            <a:ext cx="1993702" cy="2178050"/>
            <a:chOff x="0" y="0"/>
            <a:chExt cx="3348" cy="2744"/>
          </a:xfrm>
        </p:grpSpPr>
        <p:grpSp>
          <p:nvGrpSpPr>
            <p:cNvPr id="158737" name="Group 17"/>
            <p:cNvGrpSpPr>
              <a:grpSpLocks/>
            </p:cNvGrpSpPr>
            <p:nvPr/>
          </p:nvGrpSpPr>
          <p:grpSpPr bwMode="auto">
            <a:xfrm>
              <a:off x="0" y="0"/>
              <a:ext cx="3348" cy="2744"/>
              <a:chOff x="0" y="0"/>
              <a:chExt cx="3348" cy="2744"/>
            </a:xfrm>
          </p:grpSpPr>
          <p:sp>
            <p:nvSpPr>
              <p:cNvPr id="158735" name="AutoShape 15"/>
              <p:cNvSpPr>
                <a:spLocks/>
              </p:cNvSpPr>
              <p:nvPr/>
            </p:nvSpPr>
            <p:spPr bwMode="auto">
              <a:xfrm>
                <a:off x="0" y="88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8736" name="AutoShape 16"/>
              <p:cNvSpPr>
                <a:spLocks/>
              </p:cNvSpPr>
              <p:nvPr/>
            </p:nvSpPr>
            <p:spPr bwMode="auto">
              <a:xfrm>
                <a:off x="0" y="0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8744" name="Rectangle 24"/>
            <p:cNvSpPr>
              <a:spLocks/>
            </p:cNvSpPr>
            <p:nvPr/>
          </p:nvSpPr>
          <p:spPr bwMode="auto">
            <a:xfrm>
              <a:off x="766" y="1305"/>
              <a:ext cx="181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Three</a:t>
              </a:r>
            </a:p>
          </p:txBody>
        </p:sp>
        <p:sp>
          <p:nvSpPr>
            <p:cNvPr id="158745" name="AutoShape 25"/>
            <p:cNvSpPr>
              <a:spLocks/>
            </p:cNvSpPr>
            <p:nvPr/>
          </p:nvSpPr>
          <p:spPr bwMode="auto">
            <a:xfrm>
              <a:off x="1320" y="556"/>
              <a:ext cx="560" cy="47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452" y="18248"/>
                  </a:moveTo>
                  <a:cubicBezTo>
                    <a:pt x="19776" y="18631"/>
                    <a:pt x="19938" y="19094"/>
                    <a:pt x="19938" y="19637"/>
                  </a:cubicBezTo>
                  <a:cubicBezTo>
                    <a:pt x="19938" y="20178"/>
                    <a:pt x="19776" y="20641"/>
                    <a:pt x="19452" y="21024"/>
                  </a:cubicBezTo>
                  <a:cubicBezTo>
                    <a:pt x="19126" y="21408"/>
                    <a:pt x="18735" y="21600"/>
                    <a:pt x="18277" y="21600"/>
                  </a:cubicBezTo>
                  <a:cubicBezTo>
                    <a:pt x="17818" y="21600"/>
                    <a:pt x="17427" y="21408"/>
                    <a:pt x="17102" y="21024"/>
                  </a:cubicBezTo>
                  <a:cubicBezTo>
                    <a:pt x="16777" y="20641"/>
                    <a:pt x="16615" y="20178"/>
                    <a:pt x="16615" y="19637"/>
                  </a:cubicBezTo>
                  <a:cubicBezTo>
                    <a:pt x="16615" y="19094"/>
                    <a:pt x="16777" y="18631"/>
                    <a:pt x="17102" y="18248"/>
                  </a:cubicBezTo>
                  <a:cubicBezTo>
                    <a:pt x="17427" y="17865"/>
                    <a:pt x="17818" y="17672"/>
                    <a:pt x="18277" y="17672"/>
                  </a:cubicBezTo>
                  <a:cubicBezTo>
                    <a:pt x="18735" y="17672"/>
                    <a:pt x="19126" y="17865"/>
                    <a:pt x="19452" y="18248"/>
                  </a:cubicBezTo>
                  <a:close/>
                  <a:moveTo>
                    <a:pt x="7821" y="18248"/>
                  </a:moveTo>
                  <a:cubicBezTo>
                    <a:pt x="8145" y="18631"/>
                    <a:pt x="8307" y="19094"/>
                    <a:pt x="8307" y="19637"/>
                  </a:cubicBezTo>
                  <a:cubicBezTo>
                    <a:pt x="8307" y="20178"/>
                    <a:pt x="8145" y="20641"/>
                    <a:pt x="7821" y="21024"/>
                  </a:cubicBezTo>
                  <a:cubicBezTo>
                    <a:pt x="7496" y="21408"/>
                    <a:pt x="7105" y="21600"/>
                    <a:pt x="6646" y="21600"/>
                  </a:cubicBezTo>
                  <a:cubicBezTo>
                    <a:pt x="6187" y="21600"/>
                    <a:pt x="5795" y="21408"/>
                    <a:pt x="5471" y="21024"/>
                  </a:cubicBezTo>
                  <a:cubicBezTo>
                    <a:pt x="5147" y="20641"/>
                    <a:pt x="4985" y="20178"/>
                    <a:pt x="4985" y="19637"/>
                  </a:cubicBezTo>
                  <a:cubicBezTo>
                    <a:pt x="4985" y="19094"/>
                    <a:pt x="5147" y="18631"/>
                    <a:pt x="5471" y="18248"/>
                  </a:cubicBezTo>
                  <a:cubicBezTo>
                    <a:pt x="5795" y="17865"/>
                    <a:pt x="6187" y="17672"/>
                    <a:pt x="6646" y="17672"/>
                  </a:cubicBezTo>
                  <a:cubicBezTo>
                    <a:pt x="7105" y="17672"/>
                    <a:pt x="7496" y="17865"/>
                    <a:pt x="7821" y="18248"/>
                  </a:cubicBezTo>
                  <a:close/>
                  <a:moveTo>
                    <a:pt x="21600" y="2945"/>
                  </a:moveTo>
                  <a:lnTo>
                    <a:pt x="21600" y="10799"/>
                  </a:lnTo>
                  <a:cubicBezTo>
                    <a:pt x="21600" y="11046"/>
                    <a:pt x="21530" y="11263"/>
                    <a:pt x="21392" y="11452"/>
                  </a:cubicBezTo>
                  <a:cubicBezTo>
                    <a:pt x="21253" y="11642"/>
                    <a:pt x="21075" y="11751"/>
                    <a:pt x="20860" y="11782"/>
                  </a:cubicBezTo>
                  <a:lnTo>
                    <a:pt x="7308" y="13653"/>
                  </a:lnTo>
                  <a:cubicBezTo>
                    <a:pt x="7317" y="13725"/>
                    <a:pt x="7336" y="13835"/>
                    <a:pt x="7366" y="13983"/>
                  </a:cubicBezTo>
                  <a:cubicBezTo>
                    <a:pt x="7396" y="14131"/>
                    <a:pt x="7422" y="14267"/>
                    <a:pt x="7444" y="14390"/>
                  </a:cubicBezTo>
                  <a:cubicBezTo>
                    <a:pt x="7466" y="14513"/>
                    <a:pt x="7477" y="14625"/>
                    <a:pt x="7477" y="14727"/>
                  </a:cubicBezTo>
                  <a:cubicBezTo>
                    <a:pt x="7477" y="14891"/>
                    <a:pt x="7373" y="15219"/>
                    <a:pt x="7165" y="15709"/>
                  </a:cubicBezTo>
                  <a:lnTo>
                    <a:pt x="19107" y="15709"/>
                  </a:lnTo>
                  <a:cubicBezTo>
                    <a:pt x="19333" y="15709"/>
                    <a:pt x="19526" y="15807"/>
                    <a:pt x="19692" y="16001"/>
                  </a:cubicBezTo>
                  <a:cubicBezTo>
                    <a:pt x="19856" y="16195"/>
                    <a:pt x="19938" y="16425"/>
                    <a:pt x="19938" y="16690"/>
                  </a:cubicBezTo>
                  <a:cubicBezTo>
                    <a:pt x="19938" y="16957"/>
                    <a:pt x="19856" y="17187"/>
                    <a:pt x="19692" y="17382"/>
                  </a:cubicBezTo>
                  <a:cubicBezTo>
                    <a:pt x="19526" y="17576"/>
                    <a:pt x="19333" y="17672"/>
                    <a:pt x="19107" y="17672"/>
                  </a:cubicBezTo>
                  <a:lnTo>
                    <a:pt x="5815" y="17672"/>
                  </a:lnTo>
                  <a:cubicBezTo>
                    <a:pt x="5590" y="17672"/>
                    <a:pt x="5395" y="17576"/>
                    <a:pt x="5231" y="17382"/>
                  </a:cubicBezTo>
                  <a:cubicBezTo>
                    <a:pt x="5067" y="17187"/>
                    <a:pt x="4985" y="16957"/>
                    <a:pt x="4985" y="16690"/>
                  </a:cubicBezTo>
                  <a:cubicBezTo>
                    <a:pt x="4985" y="16547"/>
                    <a:pt x="5032" y="16346"/>
                    <a:pt x="5127" y="16085"/>
                  </a:cubicBezTo>
                  <a:cubicBezTo>
                    <a:pt x="5222" y="15824"/>
                    <a:pt x="5350" y="15520"/>
                    <a:pt x="5510" y="15172"/>
                  </a:cubicBezTo>
                  <a:cubicBezTo>
                    <a:pt x="5670" y="14825"/>
                    <a:pt x="5759" y="14631"/>
                    <a:pt x="5776" y="14589"/>
                  </a:cubicBezTo>
                  <a:lnTo>
                    <a:pt x="3479" y="1963"/>
                  </a:lnTo>
                  <a:lnTo>
                    <a:pt x="831" y="1963"/>
                  </a:lnTo>
                  <a:cubicBezTo>
                    <a:pt x="606" y="1963"/>
                    <a:pt x="411" y="1867"/>
                    <a:pt x="247" y="1671"/>
                  </a:cubicBezTo>
                  <a:cubicBezTo>
                    <a:pt x="82" y="1477"/>
                    <a:pt x="0" y="1248"/>
                    <a:pt x="0" y="982"/>
                  </a:cubicBezTo>
                  <a:cubicBezTo>
                    <a:pt x="0" y="715"/>
                    <a:pt x="82" y="486"/>
                    <a:pt x="247" y="291"/>
                  </a:cubicBezTo>
                  <a:cubicBezTo>
                    <a:pt x="411" y="96"/>
                    <a:pt x="606" y="0"/>
                    <a:pt x="831" y="0"/>
                  </a:cubicBezTo>
                  <a:lnTo>
                    <a:pt x="4154" y="0"/>
                  </a:lnTo>
                  <a:cubicBezTo>
                    <a:pt x="4292" y="0"/>
                    <a:pt x="4415" y="33"/>
                    <a:pt x="4524" y="99"/>
                  </a:cubicBezTo>
                  <a:cubicBezTo>
                    <a:pt x="4632" y="166"/>
                    <a:pt x="4718" y="245"/>
                    <a:pt x="4783" y="337"/>
                  </a:cubicBezTo>
                  <a:cubicBezTo>
                    <a:pt x="4848" y="430"/>
                    <a:pt x="4905" y="554"/>
                    <a:pt x="4952" y="712"/>
                  </a:cubicBezTo>
                  <a:cubicBezTo>
                    <a:pt x="5000" y="872"/>
                    <a:pt x="5032" y="1007"/>
                    <a:pt x="5050" y="1120"/>
                  </a:cubicBezTo>
                  <a:cubicBezTo>
                    <a:pt x="5067" y="1232"/>
                    <a:pt x="5091" y="1383"/>
                    <a:pt x="5121" y="1572"/>
                  </a:cubicBezTo>
                  <a:cubicBezTo>
                    <a:pt x="5151" y="1761"/>
                    <a:pt x="5170" y="1892"/>
                    <a:pt x="5179" y="1963"/>
                  </a:cubicBezTo>
                  <a:lnTo>
                    <a:pt x="20768" y="1963"/>
                  </a:lnTo>
                  <a:cubicBezTo>
                    <a:pt x="20994" y="1963"/>
                    <a:pt x="21189" y="2061"/>
                    <a:pt x="21353" y="2255"/>
                  </a:cubicBezTo>
                  <a:cubicBezTo>
                    <a:pt x="21517" y="2449"/>
                    <a:pt x="21600" y="2680"/>
                    <a:pt x="21600" y="2945"/>
                  </a:cubicBezTo>
                  <a:close/>
                  <a:moveTo>
                    <a:pt x="21600" y="294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8747" name="AutoShape 27"/>
          <p:cNvSpPr>
            <a:spLocks/>
          </p:cNvSpPr>
          <p:nvPr/>
        </p:nvSpPr>
        <p:spPr bwMode="auto">
          <a:xfrm rot="8700432">
            <a:off x="3742134" y="5023644"/>
            <a:ext cx="2321719" cy="1022350"/>
          </a:xfrm>
          <a:custGeom>
            <a:avLst/>
            <a:gdLst/>
            <a:ahLst/>
            <a:cxnLst/>
            <a:rect l="0" t="0" r="r" b="b"/>
            <a:pathLst>
              <a:path w="21600" h="21599">
                <a:moveTo>
                  <a:pt x="2" y="21599"/>
                </a:moveTo>
                <a:cubicBezTo>
                  <a:pt x="1" y="9671"/>
                  <a:pt x="4167" y="1"/>
                  <a:pt x="9308" y="1"/>
                </a:cubicBezTo>
                <a:lnTo>
                  <a:pt x="12306" y="1"/>
                </a:lnTo>
                <a:cubicBezTo>
                  <a:pt x="15528" y="1"/>
                  <a:pt x="18522" y="3869"/>
                  <a:pt x="20219" y="10226"/>
                </a:cubicBezTo>
                <a:lnTo>
                  <a:pt x="21601" y="10228"/>
                </a:lnTo>
                <a:lnTo>
                  <a:pt x="20116" y="21601"/>
                </a:lnTo>
                <a:lnTo>
                  <a:pt x="15837" y="10227"/>
                </a:lnTo>
                <a:lnTo>
                  <a:pt x="17221" y="10225"/>
                </a:lnTo>
                <a:cubicBezTo>
                  <a:pt x="15803" y="4915"/>
                  <a:pt x="13464" y="1289"/>
                  <a:pt x="10807" y="283"/>
                </a:cubicBezTo>
                <a:cubicBezTo>
                  <a:pt x="6305" y="1988"/>
                  <a:pt x="2999" y="11014"/>
                  <a:pt x="3000" y="21599"/>
                </a:cubicBezTo>
                <a:close/>
                <a:moveTo>
                  <a:pt x="2" y="21599"/>
                </a:moveTo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158760" name="Group 40"/>
          <p:cNvGrpSpPr>
            <a:grpSpLocks/>
          </p:cNvGrpSpPr>
          <p:nvPr/>
        </p:nvGrpSpPr>
        <p:grpSpPr bwMode="auto">
          <a:xfrm>
            <a:off x="4928593" y="3853657"/>
            <a:ext cx="1993701" cy="2178050"/>
            <a:chOff x="0" y="0"/>
            <a:chExt cx="3348" cy="2744"/>
          </a:xfrm>
        </p:grpSpPr>
        <p:grpSp>
          <p:nvGrpSpPr>
            <p:cNvPr id="158751" name="Group 31"/>
            <p:cNvGrpSpPr>
              <a:grpSpLocks/>
            </p:cNvGrpSpPr>
            <p:nvPr/>
          </p:nvGrpSpPr>
          <p:grpSpPr bwMode="auto">
            <a:xfrm>
              <a:off x="0" y="0"/>
              <a:ext cx="3348" cy="2744"/>
              <a:chOff x="0" y="0"/>
              <a:chExt cx="3348" cy="2744"/>
            </a:xfrm>
          </p:grpSpPr>
          <p:sp>
            <p:nvSpPr>
              <p:cNvPr id="158749" name="AutoShape 29"/>
              <p:cNvSpPr>
                <a:spLocks/>
              </p:cNvSpPr>
              <p:nvPr/>
            </p:nvSpPr>
            <p:spPr bwMode="auto">
              <a:xfrm>
                <a:off x="0" y="88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8750" name="AutoShape 30"/>
              <p:cNvSpPr>
                <a:spLocks/>
              </p:cNvSpPr>
              <p:nvPr/>
            </p:nvSpPr>
            <p:spPr bwMode="auto">
              <a:xfrm>
                <a:off x="0" y="0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8758" name="Rectangle 38"/>
            <p:cNvSpPr>
              <a:spLocks/>
            </p:cNvSpPr>
            <p:nvPr/>
          </p:nvSpPr>
          <p:spPr bwMode="auto">
            <a:xfrm>
              <a:off x="771" y="1305"/>
              <a:ext cx="180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Two</a:t>
              </a:r>
            </a:p>
          </p:txBody>
        </p:sp>
        <p:sp>
          <p:nvSpPr>
            <p:cNvPr id="158759" name="AutoShape 39"/>
            <p:cNvSpPr>
              <a:spLocks/>
            </p:cNvSpPr>
            <p:nvPr/>
          </p:nvSpPr>
          <p:spPr bwMode="auto">
            <a:xfrm>
              <a:off x="1473" y="527"/>
              <a:ext cx="431" cy="51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8360" y="11699"/>
                  </a:moveTo>
                  <a:lnTo>
                    <a:pt x="18360" y="2700"/>
                  </a:lnTo>
                  <a:lnTo>
                    <a:pt x="10800" y="2700"/>
                  </a:lnTo>
                  <a:lnTo>
                    <a:pt x="10800" y="18689"/>
                  </a:lnTo>
                  <a:cubicBezTo>
                    <a:pt x="12139" y="18099"/>
                    <a:pt x="13337" y="17457"/>
                    <a:pt x="14394" y="16762"/>
                  </a:cubicBezTo>
                  <a:cubicBezTo>
                    <a:pt x="17038" y="15037"/>
                    <a:pt x="18360" y="13350"/>
                    <a:pt x="18360" y="11699"/>
                  </a:cubicBezTo>
                  <a:close/>
                  <a:moveTo>
                    <a:pt x="21600" y="900"/>
                  </a:moveTo>
                  <a:lnTo>
                    <a:pt x="21600" y="11699"/>
                  </a:lnTo>
                  <a:cubicBezTo>
                    <a:pt x="21600" y="12506"/>
                    <a:pt x="21411" y="13305"/>
                    <a:pt x="21035" y="14098"/>
                  </a:cubicBezTo>
                  <a:cubicBezTo>
                    <a:pt x="20658" y="14890"/>
                    <a:pt x="20191" y="15593"/>
                    <a:pt x="19634" y="16207"/>
                  </a:cubicBezTo>
                  <a:cubicBezTo>
                    <a:pt x="19077" y="16821"/>
                    <a:pt x="18413" y="17419"/>
                    <a:pt x="17643" y="17999"/>
                  </a:cubicBezTo>
                  <a:cubicBezTo>
                    <a:pt x="16872" y="18581"/>
                    <a:pt x="16160" y="19064"/>
                    <a:pt x="15508" y="19448"/>
                  </a:cubicBezTo>
                  <a:cubicBezTo>
                    <a:pt x="14855" y="19832"/>
                    <a:pt x="14175" y="20196"/>
                    <a:pt x="13466" y="20538"/>
                  </a:cubicBezTo>
                  <a:cubicBezTo>
                    <a:pt x="12757" y="20881"/>
                    <a:pt x="12254" y="21113"/>
                    <a:pt x="11956" y="21234"/>
                  </a:cubicBezTo>
                  <a:cubicBezTo>
                    <a:pt x="11658" y="21356"/>
                    <a:pt x="11419" y="21450"/>
                    <a:pt x="11239" y="21515"/>
                  </a:cubicBezTo>
                  <a:cubicBezTo>
                    <a:pt x="11104" y="21572"/>
                    <a:pt x="10957" y="21600"/>
                    <a:pt x="10800" y="21600"/>
                  </a:cubicBezTo>
                  <a:cubicBezTo>
                    <a:pt x="10642" y="21600"/>
                    <a:pt x="10496" y="21572"/>
                    <a:pt x="10361" y="21515"/>
                  </a:cubicBezTo>
                  <a:cubicBezTo>
                    <a:pt x="10181" y="21450"/>
                    <a:pt x="9942" y="21356"/>
                    <a:pt x="9644" y="21234"/>
                  </a:cubicBezTo>
                  <a:cubicBezTo>
                    <a:pt x="9346" y="21113"/>
                    <a:pt x="8843" y="20881"/>
                    <a:pt x="8134" y="20538"/>
                  </a:cubicBezTo>
                  <a:cubicBezTo>
                    <a:pt x="7425" y="20196"/>
                    <a:pt x="6744" y="19832"/>
                    <a:pt x="6092" y="19448"/>
                  </a:cubicBezTo>
                  <a:cubicBezTo>
                    <a:pt x="5439" y="19064"/>
                    <a:pt x="4728" y="18581"/>
                    <a:pt x="3957" y="17999"/>
                  </a:cubicBezTo>
                  <a:cubicBezTo>
                    <a:pt x="3186" y="17419"/>
                    <a:pt x="2523" y="16821"/>
                    <a:pt x="1966" y="16207"/>
                  </a:cubicBezTo>
                  <a:cubicBezTo>
                    <a:pt x="1409" y="15593"/>
                    <a:pt x="942" y="14890"/>
                    <a:pt x="565" y="14098"/>
                  </a:cubicBezTo>
                  <a:cubicBezTo>
                    <a:pt x="188" y="13305"/>
                    <a:pt x="0" y="12506"/>
                    <a:pt x="0" y="11699"/>
                  </a:cubicBezTo>
                  <a:lnTo>
                    <a:pt x="0" y="900"/>
                  </a:lnTo>
                  <a:cubicBezTo>
                    <a:pt x="0" y="656"/>
                    <a:pt x="107" y="444"/>
                    <a:pt x="321" y="266"/>
                  </a:cubicBezTo>
                  <a:cubicBezTo>
                    <a:pt x="534" y="88"/>
                    <a:pt x="787" y="0"/>
                    <a:pt x="1080" y="0"/>
                  </a:cubicBezTo>
                  <a:lnTo>
                    <a:pt x="20520" y="0"/>
                  </a:lnTo>
                  <a:cubicBezTo>
                    <a:pt x="20812" y="0"/>
                    <a:pt x="21066" y="88"/>
                    <a:pt x="21279" y="266"/>
                  </a:cubicBezTo>
                  <a:cubicBezTo>
                    <a:pt x="21493" y="444"/>
                    <a:pt x="21600" y="656"/>
                    <a:pt x="21600" y="900"/>
                  </a:cubicBezTo>
                  <a:close/>
                  <a:moveTo>
                    <a:pt x="21600" y="9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3" name="Rectangle 2"/>
          <p:cNvSpPr>
            <a:spLocks/>
          </p:cNvSpPr>
          <p:nvPr/>
        </p:nvSpPr>
        <p:spPr bwMode="auto">
          <a:xfrm>
            <a:off x="1910443" y="381907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DIAGRAM TWO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1" grpId="0" animBg="1"/>
      <p:bldP spid="158734" grpId="0" animBg="1"/>
      <p:bldP spid="1587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33" name="Group 17"/>
          <p:cNvGrpSpPr>
            <a:grpSpLocks/>
          </p:cNvGrpSpPr>
          <p:nvPr/>
        </p:nvGrpSpPr>
        <p:grpSpPr bwMode="auto">
          <a:xfrm>
            <a:off x="669727" y="1682750"/>
            <a:ext cx="2340173" cy="4267200"/>
            <a:chOff x="0" y="0"/>
            <a:chExt cx="3930" cy="5376"/>
          </a:xfrm>
        </p:grpSpPr>
        <p:sp>
          <p:nvSpPr>
            <p:cNvPr id="162817" name="AutoShape 1"/>
            <p:cNvSpPr>
              <a:spLocks/>
            </p:cNvSpPr>
            <p:nvPr/>
          </p:nvSpPr>
          <p:spPr bwMode="auto">
            <a:xfrm>
              <a:off x="2" y="0"/>
              <a:ext cx="3928" cy="640"/>
            </a:xfrm>
            <a:prstGeom prst="roundRect">
              <a:avLst>
                <a:gd name="adj" fmla="val 9731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18" name="Rectangle 2"/>
            <p:cNvSpPr>
              <a:spLocks/>
            </p:cNvSpPr>
            <p:nvPr/>
          </p:nvSpPr>
          <p:spPr bwMode="auto">
            <a:xfrm>
              <a:off x="0" y="4007"/>
              <a:ext cx="3920" cy="65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19" name="Rectangle 3"/>
            <p:cNvSpPr>
              <a:spLocks/>
            </p:cNvSpPr>
            <p:nvPr/>
          </p:nvSpPr>
          <p:spPr bwMode="auto">
            <a:xfrm>
              <a:off x="0" y="2695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0" name="Rectangle 4"/>
            <p:cNvSpPr>
              <a:spLocks/>
            </p:cNvSpPr>
            <p:nvPr/>
          </p:nvSpPr>
          <p:spPr bwMode="auto">
            <a:xfrm>
              <a:off x="0" y="3351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1" name="Rectangle 5"/>
            <p:cNvSpPr>
              <a:spLocks/>
            </p:cNvSpPr>
            <p:nvPr/>
          </p:nvSpPr>
          <p:spPr bwMode="auto">
            <a:xfrm>
              <a:off x="0" y="2039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2" name="Rectangle 6"/>
            <p:cNvSpPr>
              <a:spLocks/>
            </p:cNvSpPr>
            <p:nvPr/>
          </p:nvSpPr>
          <p:spPr bwMode="auto">
            <a:xfrm>
              <a:off x="0" y="1383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3" name="Rectangle 7"/>
            <p:cNvSpPr>
              <a:spLocks/>
            </p:cNvSpPr>
            <p:nvPr/>
          </p:nvSpPr>
          <p:spPr bwMode="auto">
            <a:xfrm>
              <a:off x="0" y="727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4" name="Rectangle 8"/>
            <p:cNvSpPr>
              <a:spLocks/>
            </p:cNvSpPr>
            <p:nvPr/>
          </p:nvSpPr>
          <p:spPr bwMode="auto">
            <a:xfrm>
              <a:off x="1265" y="850"/>
              <a:ext cx="1391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5 products</a:t>
              </a:r>
            </a:p>
          </p:txBody>
        </p:sp>
        <p:sp>
          <p:nvSpPr>
            <p:cNvPr id="162825" name="Rectangle 9"/>
            <p:cNvSpPr>
              <a:spLocks/>
            </p:cNvSpPr>
            <p:nvPr/>
          </p:nvSpPr>
          <p:spPr bwMode="auto">
            <a:xfrm>
              <a:off x="717" y="1505"/>
              <a:ext cx="248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1  image per product</a:t>
              </a:r>
            </a:p>
          </p:txBody>
        </p:sp>
        <p:sp>
          <p:nvSpPr>
            <p:cNvPr id="162826" name="Rectangle 10"/>
            <p:cNvSpPr>
              <a:spLocks/>
            </p:cNvSpPr>
            <p:nvPr/>
          </p:nvSpPr>
          <p:spPr bwMode="auto">
            <a:xfrm>
              <a:off x="1272" y="2156"/>
              <a:ext cx="137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stats</a:t>
              </a:r>
            </a:p>
          </p:txBody>
        </p:sp>
        <p:sp>
          <p:nvSpPr>
            <p:cNvPr id="162827" name="Rectangle 11"/>
            <p:cNvSpPr>
              <a:spLocks/>
            </p:cNvSpPr>
            <p:nvPr/>
          </p:nvSpPr>
          <p:spPr bwMode="auto">
            <a:xfrm>
              <a:off x="751" y="2801"/>
              <a:ext cx="241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customization</a:t>
              </a:r>
            </a:p>
          </p:txBody>
        </p:sp>
        <p:sp>
          <p:nvSpPr>
            <p:cNvPr id="162828" name="Rectangle 12"/>
            <p:cNvSpPr>
              <a:spLocks/>
            </p:cNvSpPr>
            <p:nvPr/>
          </p:nvSpPr>
          <p:spPr bwMode="auto">
            <a:xfrm>
              <a:off x="831" y="3473"/>
              <a:ext cx="2259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discount codes</a:t>
              </a:r>
            </a:p>
          </p:txBody>
        </p:sp>
        <p:sp>
          <p:nvSpPr>
            <p:cNvPr id="162829" name="Rectangle 13"/>
            <p:cNvSpPr>
              <a:spLocks/>
            </p:cNvSpPr>
            <p:nvPr/>
          </p:nvSpPr>
          <p:spPr bwMode="auto">
            <a:xfrm>
              <a:off x="644" y="4118"/>
              <a:ext cx="26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inventory tracking</a:t>
              </a:r>
            </a:p>
          </p:txBody>
        </p:sp>
        <p:sp>
          <p:nvSpPr>
            <p:cNvPr id="162830" name="Rectangle 14"/>
            <p:cNvSpPr>
              <a:spLocks/>
            </p:cNvSpPr>
            <p:nvPr/>
          </p:nvSpPr>
          <p:spPr bwMode="auto">
            <a:xfrm>
              <a:off x="234" y="8"/>
              <a:ext cx="34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Basic</a:t>
              </a:r>
            </a:p>
          </p:txBody>
        </p:sp>
        <p:sp>
          <p:nvSpPr>
            <p:cNvPr id="162831" name="AutoShape 15"/>
            <p:cNvSpPr>
              <a:spLocks/>
            </p:cNvSpPr>
            <p:nvPr/>
          </p:nvSpPr>
          <p:spPr bwMode="auto">
            <a:xfrm>
              <a:off x="2" y="4736"/>
              <a:ext cx="3912" cy="640"/>
            </a:xfrm>
            <a:prstGeom prst="roundRect">
              <a:avLst>
                <a:gd name="adj" fmla="val 97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2" name="Rectangle 16"/>
            <p:cNvSpPr>
              <a:spLocks/>
            </p:cNvSpPr>
            <p:nvPr/>
          </p:nvSpPr>
          <p:spPr bwMode="auto">
            <a:xfrm>
              <a:off x="629" y="4768"/>
              <a:ext cx="265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27$/</a:t>
              </a:r>
              <a:r>
                <a:rPr lang="en-US" sz="1700" dirty="0" err="1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mo</a:t>
              </a:r>
              <a:endParaRPr lang="en-US" sz="17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grpSp>
        <p:nvGrpSpPr>
          <p:cNvPr id="162850" name="Group 34"/>
          <p:cNvGrpSpPr>
            <a:grpSpLocks/>
          </p:cNvGrpSpPr>
          <p:nvPr/>
        </p:nvGrpSpPr>
        <p:grpSpPr bwMode="auto">
          <a:xfrm>
            <a:off x="6210300" y="1682750"/>
            <a:ext cx="2338388" cy="4267200"/>
            <a:chOff x="0" y="0"/>
            <a:chExt cx="3928" cy="5376"/>
          </a:xfrm>
        </p:grpSpPr>
        <p:sp>
          <p:nvSpPr>
            <p:cNvPr id="162834" name="AutoShape 18"/>
            <p:cNvSpPr>
              <a:spLocks/>
            </p:cNvSpPr>
            <p:nvPr/>
          </p:nvSpPr>
          <p:spPr bwMode="auto">
            <a:xfrm>
              <a:off x="0" y="0"/>
              <a:ext cx="3928" cy="640"/>
            </a:xfrm>
            <a:prstGeom prst="roundRect">
              <a:avLst>
                <a:gd name="adj" fmla="val 973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5" name="Rectangle 19"/>
            <p:cNvSpPr>
              <a:spLocks/>
            </p:cNvSpPr>
            <p:nvPr/>
          </p:nvSpPr>
          <p:spPr bwMode="auto">
            <a:xfrm>
              <a:off x="5" y="4007"/>
              <a:ext cx="3920" cy="65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6" name="Rectangle 20"/>
            <p:cNvSpPr>
              <a:spLocks/>
            </p:cNvSpPr>
            <p:nvPr/>
          </p:nvSpPr>
          <p:spPr bwMode="auto">
            <a:xfrm>
              <a:off x="5" y="2695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7" name="Rectangle 21"/>
            <p:cNvSpPr>
              <a:spLocks/>
            </p:cNvSpPr>
            <p:nvPr/>
          </p:nvSpPr>
          <p:spPr bwMode="auto">
            <a:xfrm>
              <a:off x="5" y="3351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8" name="Rectangle 22"/>
            <p:cNvSpPr>
              <a:spLocks/>
            </p:cNvSpPr>
            <p:nvPr/>
          </p:nvSpPr>
          <p:spPr bwMode="auto">
            <a:xfrm>
              <a:off x="5" y="2039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9" name="Rectangle 23"/>
            <p:cNvSpPr>
              <a:spLocks/>
            </p:cNvSpPr>
            <p:nvPr/>
          </p:nvSpPr>
          <p:spPr bwMode="auto">
            <a:xfrm>
              <a:off x="5" y="1383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40" name="Rectangle 24"/>
            <p:cNvSpPr>
              <a:spLocks/>
            </p:cNvSpPr>
            <p:nvPr/>
          </p:nvSpPr>
          <p:spPr bwMode="auto">
            <a:xfrm>
              <a:off x="5" y="727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41" name="Rectangle 25"/>
            <p:cNvSpPr>
              <a:spLocks/>
            </p:cNvSpPr>
            <p:nvPr/>
          </p:nvSpPr>
          <p:spPr bwMode="auto">
            <a:xfrm>
              <a:off x="1271" y="850"/>
              <a:ext cx="1391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5 products</a:t>
              </a:r>
            </a:p>
          </p:txBody>
        </p:sp>
        <p:sp>
          <p:nvSpPr>
            <p:cNvPr id="162842" name="Rectangle 26"/>
            <p:cNvSpPr>
              <a:spLocks/>
            </p:cNvSpPr>
            <p:nvPr/>
          </p:nvSpPr>
          <p:spPr bwMode="auto">
            <a:xfrm>
              <a:off x="723" y="1505"/>
              <a:ext cx="248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1  image per product</a:t>
              </a:r>
            </a:p>
          </p:txBody>
        </p:sp>
        <p:sp>
          <p:nvSpPr>
            <p:cNvPr id="162843" name="Rectangle 27"/>
            <p:cNvSpPr>
              <a:spLocks/>
            </p:cNvSpPr>
            <p:nvPr/>
          </p:nvSpPr>
          <p:spPr bwMode="auto">
            <a:xfrm>
              <a:off x="1278" y="2156"/>
              <a:ext cx="137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stats</a:t>
              </a:r>
            </a:p>
          </p:txBody>
        </p:sp>
        <p:sp>
          <p:nvSpPr>
            <p:cNvPr id="162844" name="Rectangle 28"/>
            <p:cNvSpPr>
              <a:spLocks/>
            </p:cNvSpPr>
            <p:nvPr/>
          </p:nvSpPr>
          <p:spPr bwMode="auto">
            <a:xfrm>
              <a:off x="757" y="2801"/>
              <a:ext cx="241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customization</a:t>
              </a:r>
            </a:p>
          </p:txBody>
        </p:sp>
        <p:sp>
          <p:nvSpPr>
            <p:cNvPr id="162845" name="Rectangle 29"/>
            <p:cNvSpPr>
              <a:spLocks/>
            </p:cNvSpPr>
            <p:nvPr/>
          </p:nvSpPr>
          <p:spPr bwMode="auto">
            <a:xfrm>
              <a:off x="837" y="3473"/>
              <a:ext cx="2259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discount codes</a:t>
              </a:r>
            </a:p>
          </p:txBody>
        </p:sp>
        <p:sp>
          <p:nvSpPr>
            <p:cNvPr id="162846" name="Rectangle 30"/>
            <p:cNvSpPr>
              <a:spLocks/>
            </p:cNvSpPr>
            <p:nvPr/>
          </p:nvSpPr>
          <p:spPr bwMode="auto">
            <a:xfrm>
              <a:off x="650" y="4118"/>
              <a:ext cx="26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inventory tracking</a:t>
              </a:r>
            </a:p>
          </p:txBody>
        </p:sp>
        <p:sp>
          <p:nvSpPr>
            <p:cNvPr id="162847" name="Rectangle 31"/>
            <p:cNvSpPr>
              <a:spLocks/>
            </p:cNvSpPr>
            <p:nvPr/>
          </p:nvSpPr>
          <p:spPr bwMode="auto">
            <a:xfrm>
              <a:off x="240" y="8"/>
              <a:ext cx="34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Personal</a:t>
              </a:r>
            </a:p>
          </p:txBody>
        </p:sp>
        <p:sp>
          <p:nvSpPr>
            <p:cNvPr id="162848" name="AutoShape 32"/>
            <p:cNvSpPr>
              <a:spLocks/>
            </p:cNvSpPr>
            <p:nvPr/>
          </p:nvSpPr>
          <p:spPr bwMode="auto">
            <a:xfrm>
              <a:off x="7" y="4736"/>
              <a:ext cx="3913" cy="640"/>
            </a:xfrm>
            <a:prstGeom prst="roundRect">
              <a:avLst>
                <a:gd name="adj" fmla="val 9731"/>
              </a:avLst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49" name="Rectangle 33"/>
            <p:cNvSpPr>
              <a:spLocks/>
            </p:cNvSpPr>
            <p:nvPr/>
          </p:nvSpPr>
          <p:spPr bwMode="auto">
            <a:xfrm>
              <a:off x="634" y="4768"/>
              <a:ext cx="26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37$/</a:t>
              </a:r>
              <a:r>
                <a:rPr lang="en-US" sz="1700" dirty="0" err="1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mo</a:t>
              </a:r>
              <a:endParaRPr lang="en-US" sz="17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grpSp>
        <p:nvGrpSpPr>
          <p:cNvPr id="162867" name="Group 51"/>
          <p:cNvGrpSpPr>
            <a:grpSpLocks/>
          </p:cNvGrpSpPr>
          <p:nvPr/>
        </p:nvGrpSpPr>
        <p:grpSpPr bwMode="auto">
          <a:xfrm>
            <a:off x="3438525" y="1682750"/>
            <a:ext cx="2343150" cy="4267200"/>
            <a:chOff x="0" y="0"/>
            <a:chExt cx="3936" cy="5376"/>
          </a:xfrm>
        </p:grpSpPr>
        <p:sp>
          <p:nvSpPr>
            <p:cNvPr id="162851" name="AutoShape 35"/>
            <p:cNvSpPr>
              <a:spLocks/>
            </p:cNvSpPr>
            <p:nvPr/>
          </p:nvSpPr>
          <p:spPr bwMode="auto">
            <a:xfrm>
              <a:off x="0" y="0"/>
              <a:ext cx="3936" cy="640"/>
            </a:xfrm>
            <a:prstGeom prst="roundRect">
              <a:avLst>
                <a:gd name="adj" fmla="val 9731"/>
              </a:avLst>
            </a:prstGeom>
            <a:solidFill>
              <a:srgbClr val="911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2" name="Rectangle 36"/>
            <p:cNvSpPr>
              <a:spLocks/>
            </p:cNvSpPr>
            <p:nvPr/>
          </p:nvSpPr>
          <p:spPr bwMode="auto">
            <a:xfrm>
              <a:off x="5" y="4007"/>
              <a:ext cx="3920" cy="65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3" name="Rectangle 37"/>
            <p:cNvSpPr>
              <a:spLocks/>
            </p:cNvSpPr>
            <p:nvPr/>
          </p:nvSpPr>
          <p:spPr bwMode="auto">
            <a:xfrm>
              <a:off x="5" y="2695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4" name="Rectangle 38"/>
            <p:cNvSpPr>
              <a:spLocks/>
            </p:cNvSpPr>
            <p:nvPr/>
          </p:nvSpPr>
          <p:spPr bwMode="auto">
            <a:xfrm>
              <a:off x="5" y="3351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5" name="Rectangle 39"/>
            <p:cNvSpPr>
              <a:spLocks/>
            </p:cNvSpPr>
            <p:nvPr/>
          </p:nvSpPr>
          <p:spPr bwMode="auto">
            <a:xfrm>
              <a:off x="5" y="2039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6" name="Rectangle 40"/>
            <p:cNvSpPr>
              <a:spLocks/>
            </p:cNvSpPr>
            <p:nvPr/>
          </p:nvSpPr>
          <p:spPr bwMode="auto">
            <a:xfrm>
              <a:off x="5" y="1383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7" name="Rectangle 41"/>
            <p:cNvSpPr>
              <a:spLocks/>
            </p:cNvSpPr>
            <p:nvPr/>
          </p:nvSpPr>
          <p:spPr bwMode="auto">
            <a:xfrm>
              <a:off x="5" y="727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8" name="Rectangle 42"/>
            <p:cNvSpPr>
              <a:spLocks/>
            </p:cNvSpPr>
            <p:nvPr/>
          </p:nvSpPr>
          <p:spPr bwMode="auto">
            <a:xfrm>
              <a:off x="1271" y="850"/>
              <a:ext cx="1391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5 products</a:t>
              </a:r>
            </a:p>
          </p:txBody>
        </p:sp>
        <p:sp>
          <p:nvSpPr>
            <p:cNvPr id="162859" name="Rectangle 43"/>
            <p:cNvSpPr>
              <a:spLocks/>
            </p:cNvSpPr>
            <p:nvPr/>
          </p:nvSpPr>
          <p:spPr bwMode="auto">
            <a:xfrm>
              <a:off x="723" y="1505"/>
              <a:ext cx="248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1  image per product</a:t>
              </a:r>
            </a:p>
          </p:txBody>
        </p:sp>
        <p:sp>
          <p:nvSpPr>
            <p:cNvPr id="162860" name="Rectangle 44"/>
            <p:cNvSpPr>
              <a:spLocks/>
            </p:cNvSpPr>
            <p:nvPr/>
          </p:nvSpPr>
          <p:spPr bwMode="auto">
            <a:xfrm>
              <a:off x="1278" y="2156"/>
              <a:ext cx="137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stats</a:t>
              </a:r>
            </a:p>
          </p:txBody>
        </p:sp>
        <p:sp>
          <p:nvSpPr>
            <p:cNvPr id="162861" name="Rectangle 45"/>
            <p:cNvSpPr>
              <a:spLocks/>
            </p:cNvSpPr>
            <p:nvPr/>
          </p:nvSpPr>
          <p:spPr bwMode="auto">
            <a:xfrm>
              <a:off x="757" y="2801"/>
              <a:ext cx="241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customization</a:t>
              </a:r>
            </a:p>
          </p:txBody>
        </p:sp>
        <p:sp>
          <p:nvSpPr>
            <p:cNvPr id="162862" name="Rectangle 46"/>
            <p:cNvSpPr>
              <a:spLocks/>
            </p:cNvSpPr>
            <p:nvPr/>
          </p:nvSpPr>
          <p:spPr bwMode="auto">
            <a:xfrm>
              <a:off x="837" y="3473"/>
              <a:ext cx="2259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discount codes</a:t>
              </a:r>
            </a:p>
          </p:txBody>
        </p:sp>
        <p:sp>
          <p:nvSpPr>
            <p:cNvPr id="162863" name="Rectangle 47"/>
            <p:cNvSpPr>
              <a:spLocks/>
            </p:cNvSpPr>
            <p:nvPr/>
          </p:nvSpPr>
          <p:spPr bwMode="auto">
            <a:xfrm>
              <a:off x="650" y="4118"/>
              <a:ext cx="26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inventory tracking</a:t>
              </a:r>
            </a:p>
          </p:txBody>
        </p:sp>
        <p:sp>
          <p:nvSpPr>
            <p:cNvPr id="162864" name="Rectangle 48"/>
            <p:cNvSpPr>
              <a:spLocks/>
            </p:cNvSpPr>
            <p:nvPr/>
          </p:nvSpPr>
          <p:spPr bwMode="auto">
            <a:xfrm>
              <a:off x="240" y="8"/>
              <a:ext cx="34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Premium</a:t>
              </a:r>
            </a:p>
          </p:txBody>
        </p:sp>
        <p:sp>
          <p:nvSpPr>
            <p:cNvPr id="162865" name="AutoShape 49"/>
            <p:cNvSpPr>
              <a:spLocks/>
            </p:cNvSpPr>
            <p:nvPr/>
          </p:nvSpPr>
          <p:spPr bwMode="auto">
            <a:xfrm>
              <a:off x="7" y="4736"/>
              <a:ext cx="3913" cy="640"/>
            </a:xfrm>
            <a:prstGeom prst="roundRect">
              <a:avLst>
                <a:gd name="adj" fmla="val 9731"/>
              </a:avLst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66" name="Rectangle 50"/>
            <p:cNvSpPr>
              <a:spLocks/>
            </p:cNvSpPr>
            <p:nvPr/>
          </p:nvSpPr>
          <p:spPr bwMode="auto">
            <a:xfrm>
              <a:off x="634" y="4768"/>
              <a:ext cx="26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47$/</a:t>
              </a:r>
              <a:r>
                <a:rPr lang="en-US" sz="1700" dirty="0" err="1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mo</a:t>
              </a:r>
              <a:endParaRPr lang="en-US" sz="17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sp>
        <p:nvSpPr>
          <p:cNvPr id="55" name="Rectangle 2"/>
          <p:cNvSpPr>
            <a:spLocks/>
          </p:cNvSpPr>
          <p:nvPr/>
        </p:nvSpPr>
        <p:spPr bwMode="auto">
          <a:xfrm>
            <a:off x="1910443" y="381907"/>
            <a:ext cx="5314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PRICING LIST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-6350"/>
            <a:ext cx="9144000" cy="1720850"/>
          </a:xfrm>
          <a:prstGeom prst="rect">
            <a:avLst/>
          </a:prstGeom>
          <a:solidFill>
            <a:srgbClr val="91131F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 rot="10800000">
            <a:off x="-28575" y="1562100"/>
            <a:ext cx="9172575" cy="844550"/>
          </a:xfrm>
          <a:custGeom>
            <a:avLst/>
            <a:gdLst/>
            <a:ahLst/>
            <a:cxnLst/>
            <a:rect l="0" t="0" r="r" b="b"/>
            <a:pathLst>
              <a:path w="21600" h="19358">
                <a:moveTo>
                  <a:pt x="10804" y="-2242"/>
                </a:moveTo>
                <a:lnTo>
                  <a:pt x="10602" y="0"/>
                </a:lnTo>
                <a:lnTo>
                  <a:pt x="0" y="0"/>
                </a:lnTo>
                <a:lnTo>
                  <a:pt x="0" y="19358"/>
                </a:lnTo>
                <a:lnTo>
                  <a:pt x="21600" y="19358"/>
                </a:lnTo>
                <a:lnTo>
                  <a:pt x="21600" y="0"/>
                </a:lnTo>
                <a:lnTo>
                  <a:pt x="11007" y="0"/>
                </a:lnTo>
                <a:lnTo>
                  <a:pt x="10804" y="-2242"/>
                </a:lnTo>
                <a:close/>
                <a:moveTo>
                  <a:pt x="10804" y="-2242"/>
                </a:moveTo>
              </a:path>
            </a:pathLst>
          </a:custGeom>
          <a:solidFill>
            <a:srgbClr val="0000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4100" name="Rectangle 4"/>
          <p:cNvSpPr>
            <a:spLocks/>
          </p:cNvSpPr>
          <p:nvPr/>
        </p:nvSpPr>
        <p:spPr bwMode="auto">
          <a:xfrm>
            <a:off x="2909207" y="2991757"/>
            <a:ext cx="57721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ante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ac,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tempus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nibh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Integer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dignissim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orci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massa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aliquam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consequat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cursus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purus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tincidunt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leo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ullamcorper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eu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auctor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 lacus.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magna ante,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at,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vitae dui. Integer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quis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justo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scelerisque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convallis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Etiam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lobortis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non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placerat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condimentum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diam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mattis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mi a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</a:p>
          <a:p>
            <a:pPr algn="l">
              <a:lnSpc>
                <a:spcPct val="120000"/>
              </a:lnSpc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Jellentesque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habitant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</a:p>
          <a:p>
            <a:pPr algn="l">
              <a:lnSpc>
                <a:spcPct val="120000"/>
              </a:lnSpc>
            </a:pPr>
            <a:endParaRPr lang="en-US" sz="900" dirty="0">
              <a:solidFill>
                <a:srgbClr val="808080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1228725" y="1866900"/>
            <a:ext cx="6657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en-US" sz="1500" b="1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rPr>
              <a:t>SPEAKER’S NAME  </a:t>
            </a:r>
            <a:r>
              <a:rPr lang="en-US" sz="15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rPr>
              <a:t>|  Proper title or position here</a:t>
            </a:r>
            <a:endParaRPr lang="en-US" sz="1500" dirty="0">
              <a:solidFill>
                <a:srgbClr val="FFFFFF"/>
              </a:solidFill>
              <a:latin typeface="Ubuntu Bold" charset="0"/>
              <a:ea typeface="Arial"/>
              <a:cs typeface="Ubuntu Bold" charset="0"/>
              <a:sym typeface="Ubuntu Bold" charset="0"/>
            </a:endParaRPr>
          </a:p>
        </p:txBody>
      </p:sp>
      <p:sp>
        <p:nvSpPr>
          <p:cNvPr id="4104" name="Rectangle 8"/>
          <p:cNvSpPr>
            <a:spLocks/>
          </p:cNvSpPr>
          <p:nvPr/>
        </p:nvSpPr>
        <p:spPr bwMode="auto">
          <a:xfrm>
            <a:off x="2258786" y="252413"/>
            <a:ext cx="453571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FFF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SPEAKER</a:t>
            </a:r>
            <a:endParaRPr lang="en-US" sz="3400" b="1" dirty="0">
              <a:solidFill>
                <a:srgbClr val="FFFFFF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  <p:sp>
        <p:nvSpPr>
          <p:cNvPr id="4122" name="Rectangle 26"/>
          <p:cNvSpPr>
            <a:spLocks/>
          </p:cNvSpPr>
          <p:nvPr/>
        </p:nvSpPr>
        <p:spPr bwMode="auto">
          <a:xfrm>
            <a:off x="2514600" y="908050"/>
            <a:ext cx="40576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  <a:endParaRPr lang="en-US" sz="1300" dirty="0">
              <a:solidFill>
                <a:srgbClr val="FFFFFF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  <p:pic>
        <p:nvPicPr>
          <p:cNvPr id="34" name="Picture 33" descr="SH-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9" y="6324600"/>
            <a:ext cx="1625492" cy="4254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748393" y="3111499"/>
            <a:ext cx="1794510" cy="2295072"/>
          </a:xfrm>
          <a:prstGeom prst="rect">
            <a:avLst/>
          </a:prstGeom>
          <a:blipFill dpi="0" rotWithShape="0">
            <a:blip r:embed="rId3"/>
            <a:srcRect/>
            <a:stretch>
              <a:fillRect l="1" r="-86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0" y="-18805"/>
            <a:ext cx="9144000" cy="687680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3076" name="AutoShape 4"/>
          <p:cNvSpPr>
            <a:spLocks/>
          </p:cNvSpPr>
          <p:nvPr/>
        </p:nvSpPr>
        <p:spPr bwMode="auto">
          <a:xfrm>
            <a:off x="-17009" y="2212522"/>
            <a:ext cx="9167813" cy="3048907"/>
          </a:xfrm>
          <a:custGeom>
            <a:avLst/>
            <a:gdLst/>
            <a:ahLst/>
            <a:cxnLst/>
            <a:rect l="0" t="0" r="r" b="b"/>
            <a:pathLst>
              <a:path w="21600" h="20450">
                <a:moveTo>
                  <a:pt x="10804" y="-1150"/>
                </a:moveTo>
                <a:lnTo>
                  <a:pt x="10602" y="0"/>
                </a:lnTo>
                <a:lnTo>
                  <a:pt x="0" y="0"/>
                </a:lnTo>
                <a:lnTo>
                  <a:pt x="0" y="20450"/>
                </a:lnTo>
                <a:lnTo>
                  <a:pt x="21600" y="20450"/>
                </a:lnTo>
                <a:lnTo>
                  <a:pt x="21600" y="0"/>
                </a:lnTo>
                <a:lnTo>
                  <a:pt x="11007" y="0"/>
                </a:lnTo>
                <a:lnTo>
                  <a:pt x="10804" y="-1150"/>
                </a:lnTo>
                <a:close/>
                <a:moveTo>
                  <a:pt x="10804" y="-1150"/>
                </a:moveTo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1560739" y="3684815"/>
            <a:ext cx="6076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THANK YOU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/>
            </a:r>
            <a:b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000" spc="126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FOR MORE INFORMATION VISIT: WWW.STRONGHOLDBRAND.COM</a:t>
            </a:r>
            <a:endParaRPr lang="en-US" sz="1000" spc="126" dirty="0">
              <a:solidFill>
                <a:srgbClr val="FFFFFF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  <p:pic>
        <p:nvPicPr>
          <p:cNvPr id="8" name="Picture 7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11" y="2702380"/>
            <a:ext cx="2840263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50745"/>
      </p:ext>
    </p:extLst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Line 1"/>
          <p:cNvSpPr>
            <a:spLocks noChangeShapeType="1"/>
          </p:cNvSpPr>
          <p:nvPr/>
        </p:nvSpPr>
        <p:spPr bwMode="auto">
          <a:xfrm rot="10800000">
            <a:off x="4573786" y="1354932"/>
            <a:ext cx="0" cy="4893469"/>
          </a:xfrm>
          <a:prstGeom prst="line">
            <a:avLst/>
          </a:prstGeom>
          <a:noFill/>
          <a:ln w="38100" cap="flat" cmpd="sng">
            <a:solidFill>
              <a:srgbClr val="E6E6E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2701017" y="228600"/>
            <a:ext cx="372155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LIST WITH ICONS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  <p:grpSp>
        <p:nvGrpSpPr>
          <p:cNvPr id="8207" name="Group 15"/>
          <p:cNvGrpSpPr>
            <a:grpSpLocks/>
          </p:cNvGrpSpPr>
          <p:nvPr/>
        </p:nvGrpSpPr>
        <p:grpSpPr bwMode="auto">
          <a:xfrm>
            <a:off x="723900" y="3079807"/>
            <a:ext cx="7703345" cy="1320744"/>
            <a:chOff x="-15" y="126"/>
            <a:chExt cx="12940" cy="1663"/>
          </a:xfrm>
        </p:grpSpPr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-15" y="126"/>
              <a:ext cx="6239" cy="1663"/>
              <a:chOff x="-15" y="126"/>
              <a:chExt cx="6239" cy="1663"/>
            </a:xfrm>
          </p:grpSpPr>
          <p:sp>
            <p:nvSpPr>
              <p:cNvPr id="8195" name="Rectangle 3"/>
              <p:cNvSpPr>
                <a:spLocks/>
              </p:cNvSpPr>
              <p:nvPr/>
            </p:nvSpPr>
            <p:spPr bwMode="auto">
              <a:xfrm>
                <a:off x="1368" y="501"/>
                <a:ext cx="4744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1500s…</a:t>
                </a:r>
                <a:endPara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endParaRPr>
              </a:p>
            </p:txBody>
          </p:sp>
          <p:sp>
            <p:nvSpPr>
              <p:cNvPr id="8196" name="Rectangle 4"/>
              <p:cNvSpPr>
                <a:spLocks/>
              </p:cNvSpPr>
              <p:nvPr/>
            </p:nvSpPr>
            <p:spPr bwMode="auto">
              <a:xfrm>
                <a:off x="1368" y="126"/>
                <a:ext cx="485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LAND AHOY</a:t>
                </a:r>
                <a:endPara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endParaRPr>
              </a:p>
            </p:txBody>
          </p:sp>
          <p:grpSp>
            <p:nvGrpSpPr>
              <p:cNvPr id="8199" name="Group 7"/>
              <p:cNvGrpSpPr>
                <a:grpSpLocks/>
              </p:cNvGrpSpPr>
              <p:nvPr/>
            </p:nvGrpSpPr>
            <p:grpSpPr bwMode="auto">
              <a:xfrm>
                <a:off x="-15" y="470"/>
                <a:ext cx="1131" cy="843"/>
                <a:chOff x="-15" y="-22"/>
                <a:chExt cx="1131" cy="843"/>
              </a:xfrm>
            </p:grpSpPr>
            <p:sp>
              <p:nvSpPr>
                <p:cNvPr id="8197" name="AutoShape 5"/>
                <p:cNvSpPr>
                  <a:spLocks/>
                </p:cNvSpPr>
                <p:nvPr/>
              </p:nvSpPr>
              <p:spPr bwMode="auto">
                <a:xfrm>
                  <a:off x="-15" y="-22"/>
                  <a:ext cx="1131" cy="843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9113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198" name="AutoShape 6"/>
                <p:cNvSpPr>
                  <a:spLocks/>
                </p:cNvSpPr>
                <p:nvPr/>
              </p:nvSpPr>
              <p:spPr bwMode="auto">
                <a:xfrm>
                  <a:off x="333" y="236"/>
                  <a:ext cx="428" cy="38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2700"/>
                      </a:moveTo>
                      <a:lnTo>
                        <a:pt x="21600" y="13430"/>
                      </a:lnTo>
                      <a:cubicBezTo>
                        <a:pt x="21600" y="13664"/>
                        <a:pt x="21548" y="13845"/>
                        <a:pt x="21444" y="13971"/>
                      </a:cubicBezTo>
                      <a:cubicBezTo>
                        <a:pt x="21339" y="14098"/>
                        <a:pt x="21175" y="14227"/>
                        <a:pt x="20950" y="14358"/>
                      </a:cubicBezTo>
                      <a:cubicBezTo>
                        <a:pt x="19158" y="15445"/>
                        <a:pt x="17621" y="15989"/>
                        <a:pt x="16338" y="15989"/>
                      </a:cubicBezTo>
                      <a:cubicBezTo>
                        <a:pt x="15829" y="15989"/>
                        <a:pt x="15314" y="15886"/>
                        <a:pt x="14794" y="15680"/>
                      </a:cubicBezTo>
                      <a:cubicBezTo>
                        <a:pt x="14273" y="15474"/>
                        <a:pt x="13821" y="15249"/>
                        <a:pt x="13438" y="15005"/>
                      </a:cubicBezTo>
                      <a:cubicBezTo>
                        <a:pt x="13054" y="14761"/>
                        <a:pt x="12573" y="14536"/>
                        <a:pt x="11994" y="14330"/>
                      </a:cubicBezTo>
                      <a:cubicBezTo>
                        <a:pt x="11414" y="14124"/>
                        <a:pt x="10821" y="14020"/>
                        <a:pt x="10213" y="14020"/>
                      </a:cubicBezTo>
                      <a:cubicBezTo>
                        <a:pt x="8613" y="14020"/>
                        <a:pt x="6679" y="14705"/>
                        <a:pt x="4413" y="16073"/>
                      </a:cubicBezTo>
                      <a:cubicBezTo>
                        <a:pt x="4271" y="16158"/>
                        <a:pt x="4133" y="16200"/>
                        <a:pt x="4000" y="16200"/>
                      </a:cubicBezTo>
                      <a:cubicBezTo>
                        <a:pt x="3783" y="16200"/>
                        <a:pt x="3595" y="16111"/>
                        <a:pt x="3438" y="15933"/>
                      </a:cubicBezTo>
                      <a:cubicBezTo>
                        <a:pt x="3279" y="15755"/>
                        <a:pt x="3200" y="15544"/>
                        <a:pt x="3200" y="15300"/>
                      </a:cubicBezTo>
                      <a:lnTo>
                        <a:pt x="3200" y="4866"/>
                      </a:lnTo>
                      <a:cubicBezTo>
                        <a:pt x="3200" y="4566"/>
                        <a:pt x="3329" y="4308"/>
                        <a:pt x="3587" y="4092"/>
                      </a:cubicBezTo>
                      <a:cubicBezTo>
                        <a:pt x="3762" y="3961"/>
                        <a:pt x="4091" y="3759"/>
                        <a:pt x="4575" y="3488"/>
                      </a:cubicBezTo>
                      <a:cubicBezTo>
                        <a:pt x="6541" y="2362"/>
                        <a:pt x="8296" y="1800"/>
                        <a:pt x="9837" y="1800"/>
                      </a:cubicBezTo>
                      <a:cubicBezTo>
                        <a:pt x="10729" y="1800"/>
                        <a:pt x="11563" y="1936"/>
                        <a:pt x="12338" y="2208"/>
                      </a:cubicBezTo>
                      <a:cubicBezTo>
                        <a:pt x="13113" y="2480"/>
                        <a:pt x="14025" y="2892"/>
                        <a:pt x="15075" y="3445"/>
                      </a:cubicBezTo>
                      <a:cubicBezTo>
                        <a:pt x="15392" y="3624"/>
                        <a:pt x="15758" y="3713"/>
                        <a:pt x="16175" y="3713"/>
                      </a:cubicBezTo>
                      <a:cubicBezTo>
                        <a:pt x="16625" y="3713"/>
                        <a:pt x="17115" y="3614"/>
                        <a:pt x="17644" y="3417"/>
                      </a:cubicBezTo>
                      <a:cubicBezTo>
                        <a:pt x="18173" y="3220"/>
                        <a:pt x="18631" y="3000"/>
                        <a:pt x="19019" y="2756"/>
                      </a:cubicBezTo>
                      <a:cubicBezTo>
                        <a:pt x="19406" y="2513"/>
                        <a:pt x="19773" y="2292"/>
                        <a:pt x="20119" y="2095"/>
                      </a:cubicBezTo>
                      <a:cubicBezTo>
                        <a:pt x="20465" y="1898"/>
                        <a:pt x="20692" y="1800"/>
                        <a:pt x="20800" y="1800"/>
                      </a:cubicBezTo>
                      <a:cubicBezTo>
                        <a:pt x="21017" y="1800"/>
                        <a:pt x="21204" y="1889"/>
                        <a:pt x="21363" y="2067"/>
                      </a:cubicBezTo>
                      <a:cubicBezTo>
                        <a:pt x="21521" y="2245"/>
                        <a:pt x="21600" y="2456"/>
                        <a:pt x="21600" y="2700"/>
                      </a:cubicBezTo>
                      <a:close/>
                      <a:moveTo>
                        <a:pt x="3200" y="1800"/>
                      </a:moveTo>
                      <a:cubicBezTo>
                        <a:pt x="3200" y="2475"/>
                        <a:pt x="2933" y="2991"/>
                        <a:pt x="2400" y="3347"/>
                      </a:cubicBezTo>
                      <a:lnTo>
                        <a:pt x="2400" y="21150"/>
                      </a:lnTo>
                      <a:cubicBezTo>
                        <a:pt x="2400" y="21272"/>
                        <a:pt x="2360" y="21377"/>
                        <a:pt x="2281" y="21467"/>
                      </a:cubicBezTo>
                      <a:cubicBezTo>
                        <a:pt x="2202" y="21556"/>
                        <a:pt x="2108" y="21600"/>
                        <a:pt x="2000" y="21600"/>
                      </a:cubicBezTo>
                      <a:lnTo>
                        <a:pt x="1200" y="21600"/>
                      </a:lnTo>
                      <a:cubicBezTo>
                        <a:pt x="1091" y="21600"/>
                        <a:pt x="998" y="21556"/>
                        <a:pt x="919" y="21467"/>
                      </a:cubicBezTo>
                      <a:cubicBezTo>
                        <a:pt x="839" y="21377"/>
                        <a:pt x="800" y="21272"/>
                        <a:pt x="800" y="21150"/>
                      </a:cubicBezTo>
                      <a:lnTo>
                        <a:pt x="800" y="3347"/>
                      </a:lnTo>
                      <a:cubicBezTo>
                        <a:pt x="267" y="2991"/>
                        <a:pt x="0" y="2475"/>
                        <a:pt x="0" y="1800"/>
                      </a:cubicBezTo>
                      <a:cubicBezTo>
                        <a:pt x="0" y="1303"/>
                        <a:pt x="156" y="879"/>
                        <a:pt x="469" y="527"/>
                      </a:cubicBezTo>
                      <a:cubicBezTo>
                        <a:pt x="781" y="176"/>
                        <a:pt x="1158" y="0"/>
                        <a:pt x="1600" y="0"/>
                      </a:cubicBezTo>
                      <a:cubicBezTo>
                        <a:pt x="2042" y="0"/>
                        <a:pt x="2419" y="176"/>
                        <a:pt x="2731" y="527"/>
                      </a:cubicBezTo>
                      <a:cubicBezTo>
                        <a:pt x="3044" y="879"/>
                        <a:pt x="3200" y="1303"/>
                        <a:pt x="3200" y="1800"/>
                      </a:cubicBezTo>
                      <a:close/>
                      <a:moveTo>
                        <a:pt x="3200" y="180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grpSp>
          <p:nvGrpSpPr>
            <p:cNvPr id="8206" name="Group 14"/>
            <p:cNvGrpSpPr>
              <a:grpSpLocks/>
            </p:cNvGrpSpPr>
            <p:nvPr/>
          </p:nvGrpSpPr>
          <p:grpSpPr bwMode="auto">
            <a:xfrm>
              <a:off x="6688" y="126"/>
              <a:ext cx="6237" cy="1663"/>
              <a:chOff x="0" y="126"/>
              <a:chExt cx="6236" cy="1663"/>
            </a:xfrm>
          </p:grpSpPr>
          <p:sp>
            <p:nvSpPr>
              <p:cNvPr id="8201" name="Rectangle 9"/>
              <p:cNvSpPr>
                <a:spLocks/>
              </p:cNvSpPr>
              <p:nvPr/>
            </p:nvSpPr>
            <p:spPr bwMode="auto">
              <a:xfrm>
                <a:off x="119" y="501"/>
                <a:ext cx="4744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1500s…</a:t>
                </a:r>
                <a:endPara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endParaRPr>
              </a:p>
            </p:txBody>
          </p:sp>
          <p:sp>
            <p:nvSpPr>
              <p:cNvPr id="8202" name="Rectangle 10"/>
              <p:cNvSpPr>
                <a:spLocks/>
              </p:cNvSpPr>
              <p:nvPr/>
            </p:nvSpPr>
            <p:spPr bwMode="auto">
              <a:xfrm>
                <a:off x="0" y="126"/>
                <a:ext cx="485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r"/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NETWORKS</a:t>
                </a:r>
                <a:endPara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endParaRPr>
              </a:p>
            </p:txBody>
          </p:sp>
          <p:grpSp>
            <p:nvGrpSpPr>
              <p:cNvPr id="8205" name="Group 13"/>
              <p:cNvGrpSpPr>
                <a:grpSpLocks/>
              </p:cNvGrpSpPr>
              <p:nvPr/>
            </p:nvGrpSpPr>
            <p:grpSpPr bwMode="auto">
              <a:xfrm>
                <a:off x="5055" y="492"/>
                <a:ext cx="1181" cy="918"/>
                <a:chOff x="0" y="0"/>
                <a:chExt cx="1181" cy="918"/>
              </a:xfrm>
            </p:grpSpPr>
            <p:sp>
              <p:nvSpPr>
                <p:cNvPr id="8203" name="AutoShape 11"/>
                <p:cNvSpPr>
                  <a:spLocks/>
                </p:cNvSpPr>
                <p:nvPr/>
              </p:nvSpPr>
              <p:spPr bwMode="auto">
                <a:xfrm>
                  <a:off x="0" y="0"/>
                  <a:ext cx="1181" cy="91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9113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04" name="AutoShape 12"/>
                <p:cNvSpPr>
                  <a:spLocks/>
                </p:cNvSpPr>
                <p:nvPr/>
              </p:nvSpPr>
              <p:spPr bwMode="auto">
                <a:xfrm>
                  <a:off x="412" y="255"/>
                  <a:ext cx="405" cy="40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9059" y="15883"/>
                      </a:moveTo>
                      <a:cubicBezTo>
                        <a:pt x="19059" y="15530"/>
                        <a:pt x="18935" y="15229"/>
                        <a:pt x="18688" y="14983"/>
                      </a:cubicBezTo>
                      <a:lnTo>
                        <a:pt x="15935" y="12230"/>
                      </a:lnTo>
                      <a:cubicBezTo>
                        <a:pt x="15688" y="11983"/>
                        <a:pt x="15388" y="11859"/>
                        <a:pt x="15035" y="11859"/>
                      </a:cubicBezTo>
                      <a:cubicBezTo>
                        <a:pt x="14665" y="11859"/>
                        <a:pt x="14347" y="12000"/>
                        <a:pt x="14082" y="12283"/>
                      </a:cubicBezTo>
                      <a:cubicBezTo>
                        <a:pt x="14109" y="12310"/>
                        <a:pt x="14193" y="12390"/>
                        <a:pt x="14334" y="12528"/>
                      </a:cubicBezTo>
                      <a:cubicBezTo>
                        <a:pt x="14475" y="12664"/>
                        <a:pt x="14570" y="12759"/>
                        <a:pt x="14618" y="12812"/>
                      </a:cubicBezTo>
                      <a:cubicBezTo>
                        <a:pt x="14667" y="12865"/>
                        <a:pt x="14733" y="12948"/>
                        <a:pt x="14817" y="13064"/>
                      </a:cubicBezTo>
                      <a:cubicBezTo>
                        <a:pt x="14901" y="13178"/>
                        <a:pt x="14958" y="13290"/>
                        <a:pt x="14989" y="13401"/>
                      </a:cubicBezTo>
                      <a:cubicBezTo>
                        <a:pt x="15020" y="13511"/>
                        <a:pt x="15035" y="13632"/>
                        <a:pt x="15035" y="13765"/>
                      </a:cubicBezTo>
                      <a:cubicBezTo>
                        <a:pt x="15035" y="14118"/>
                        <a:pt x="14912" y="14418"/>
                        <a:pt x="14665" y="14665"/>
                      </a:cubicBezTo>
                      <a:cubicBezTo>
                        <a:pt x="14418" y="14913"/>
                        <a:pt x="14118" y="15035"/>
                        <a:pt x="13765" y="15035"/>
                      </a:cubicBezTo>
                      <a:cubicBezTo>
                        <a:pt x="13632" y="15035"/>
                        <a:pt x="13511" y="15020"/>
                        <a:pt x="13401" y="14989"/>
                      </a:cubicBezTo>
                      <a:cubicBezTo>
                        <a:pt x="13290" y="14959"/>
                        <a:pt x="13178" y="14901"/>
                        <a:pt x="13063" y="14817"/>
                      </a:cubicBezTo>
                      <a:cubicBezTo>
                        <a:pt x="12949" y="14734"/>
                        <a:pt x="12865" y="14668"/>
                        <a:pt x="12812" y="14619"/>
                      </a:cubicBezTo>
                      <a:cubicBezTo>
                        <a:pt x="12759" y="14571"/>
                        <a:pt x="12664" y="14475"/>
                        <a:pt x="12527" y="14334"/>
                      </a:cubicBezTo>
                      <a:cubicBezTo>
                        <a:pt x="12390" y="14193"/>
                        <a:pt x="12309" y="14108"/>
                        <a:pt x="12282" y="14083"/>
                      </a:cubicBezTo>
                      <a:cubicBezTo>
                        <a:pt x="11991" y="14356"/>
                        <a:pt x="11846" y="14678"/>
                        <a:pt x="11846" y="15049"/>
                      </a:cubicBezTo>
                      <a:cubicBezTo>
                        <a:pt x="11846" y="15401"/>
                        <a:pt x="11969" y="15702"/>
                        <a:pt x="12216" y="15949"/>
                      </a:cubicBezTo>
                      <a:lnTo>
                        <a:pt x="14943" y="18688"/>
                      </a:lnTo>
                      <a:cubicBezTo>
                        <a:pt x="15181" y="18926"/>
                        <a:pt x="15481" y="19045"/>
                        <a:pt x="15843" y="19045"/>
                      </a:cubicBezTo>
                      <a:cubicBezTo>
                        <a:pt x="16195" y="19045"/>
                        <a:pt x="16496" y="18931"/>
                        <a:pt x="16743" y="18702"/>
                      </a:cubicBezTo>
                      <a:lnTo>
                        <a:pt x="18688" y="16769"/>
                      </a:lnTo>
                      <a:cubicBezTo>
                        <a:pt x="18935" y="16522"/>
                        <a:pt x="19059" y="16226"/>
                        <a:pt x="19059" y="15883"/>
                      </a:cubicBezTo>
                      <a:close/>
                      <a:moveTo>
                        <a:pt x="9755" y="6551"/>
                      </a:moveTo>
                      <a:cubicBezTo>
                        <a:pt x="9755" y="6199"/>
                        <a:pt x="9631" y="5898"/>
                        <a:pt x="9384" y="5651"/>
                      </a:cubicBezTo>
                      <a:lnTo>
                        <a:pt x="6657" y="2912"/>
                      </a:lnTo>
                      <a:cubicBezTo>
                        <a:pt x="6410" y="2664"/>
                        <a:pt x="6110" y="2541"/>
                        <a:pt x="5758" y="2541"/>
                      </a:cubicBezTo>
                      <a:cubicBezTo>
                        <a:pt x="5413" y="2541"/>
                        <a:pt x="5113" y="2661"/>
                        <a:pt x="4857" y="2899"/>
                      </a:cubicBezTo>
                      <a:lnTo>
                        <a:pt x="2912" y="4831"/>
                      </a:lnTo>
                      <a:cubicBezTo>
                        <a:pt x="2665" y="5078"/>
                        <a:pt x="2541" y="5374"/>
                        <a:pt x="2541" y="5718"/>
                      </a:cubicBezTo>
                      <a:cubicBezTo>
                        <a:pt x="2541" y="6070"/>
                        <a:pt x="2665" y="6371"/>
                        <a:pt x="2912" y="6618"/>
                      </a:cubicBezTo>
                      <a:lnTo>
                        <a:pt x="5665" y="9370"/>
                      </a:lnTo>
                      <a:cubicBezTo>
                        <a:pt x="5903" y="9609"/>
                        <a:pt x="6203" y="9728"/>
                        <a:pt x="6565" y="9728"/>
                      </a:cubicBezTo>
                      <a:cubicBezTo>
                        <a:pt x="6935" y="9728"/>
                        <a:pt x="7253" y="9591"/>
                        <a:pt x="7518" y="9318"/>
                      </a:cubicBezTo>
                      <a:cubicBezTo>
                        <a:pt x="7491" y="9292"/>
                        <a:pt x="7407" y="9210"/>
                        <a:pt x="7266" y="9073"/>
                      </a:cubicBezTo>
                      <a:cubicBezTo>
                        <a:pt x="7125" y="8936"/>
                        <a:pt x="7030" y="8841"/>
                        <a:pt x="6982" y="8788"/>
                      </a:cubicBezTo>
                      <a:cubicBezTo>
                        <a:pt x="6933" y="8736"/>
                        <a:pt x="6867" y="8652"/>
                        <a:pt x="6783" y="8537"/>
                      </a:cubicBezTo>
                      <a:cubicBezTo>
                        <a:pt x="6699" y="8423"/>
                        <a:pt x="6642" y="8310"/>
                        <a:pt x="6611" y="8200"/>
                      </a:cubicBezTo>
                      <a:cubicBezTo>
                        <a:pt x="6580" y="8089"/>
                        <a:pt x="6565" y="7968"/>
                        <a:pt x="6565" y="7836"/>
                      </a:cubicBezTo>
                      <a:cubicBezTo>
                        <a:pt x="6565" y="7482"/>
                        <a:pt x="6688" y="7183"/>
                        <a:pt x="6935" y="6936"/>
                      </a:cubicBezTo>
                      <a:cubicBezTo>
                        <a:pt x="7182" y="6689"/>
                        <a:pt x="7482" y="6565"/>
                        <a:pt x="7835" y="6565"/>
                      </a:cubicBezTo>
                      <a:cubicBezTo>
                        <a:pt x="7968" y="6565"/>
                        <a:pt x="8089" y="6580"/>
                        <a:pt x="8199" y="6611"/>
                      </a:cubicBezTo>
                      <a:cubicBezTo>
                        <a:pt x="8309" y="6642"/>
                        <a:pt x="8422" y="6699"/>
                        <a:pt x="8537" y="6783"/>
                      </a:cubicBezTo>
                      <a:cubicBezTo>
                        <a:pt x="8651" y="6868"/>
                        <a:pt x="8735" y="6933"/>
                        <a:pt x="8788" y="6982"/>
                      </a:cubicBezTo>
                      <a:cubicBezTo>
                        <a:pt x="8841" y="7031"/>
                        <a:pt x="8936" y="7125"/>
                        <a:pt x="9073" y="7266"/>
                      </a:cubicBezTo>
                      <a:cubicBezTo>
                        <a:pt x="9209" y="7407"/>
                        <a:pt x="9291" y="7492"/>
                        <a:pt x="9318" y="7518"/>
                      </a:cubicBezTo>
                      <a:cubicBezTo>
                        <a:pt x="9609" y="7244"/>
                        <a:pt x="9755" y="6922"/>
                        <a:pt x="9755" y="6551"/>
                      </a:cubicBezTo>
                      <a:close/>
                      <a:moveTo>
                        <a:pt x="21600" y="15883"/>
                      </a:moveTo>
                      <a:cubicBezTo>
                        <a:pt x="21600" y="16941"/>
                        <a:pt x="21225" y="17837"/>
                        <a:pt x="20475" y="18569"/>
                      </a:cubicBezTo>
                      <a:lnTo>
                        <a:pt x="18530" y="20501"/>
                      </a:lnTo>
                      <a:cubicBezTo>
                        <a:pt x="17797" y="21234"/>
                        <a:pt x="16901" y="21600"/>
                        <a:pt x="15843" y="21600"/>
                      </a:cubicBezTo>
                      <a:cubicBezTo>
                        <a:pt x="14775" y="21600"/>
                        <a:pt x="13875" y="21226"/>
                        <a:pt x="13143" y="20476"/>
                      </a:cubicBezTo>
                      <a:lnTo>
                        <a:pt x="10416" y="17735"/>
                      </a:lnTo>
                      <a:cubicBezTo>
                        <a:pt x="9684" y="17003"/>
                        <a:pt x="9318" y="16107"/>
                        <a:pt x="9318" y="15049"/>
                      </a:cubicBezTo>
                      <a:cubicBezTo>
                        <a:pt x="9318" y="13963"/>
                        <a:pt x="9706" y="13042"/>
                        <a:pt x="10482" y="12283"/>
                      </a:cubicBezTo>
                      <a:lnTo>
                        <a:pt x="9318" y="11118"/>
                      </a:lnTo>
                      <a:cubicBezTo>
                        <a:pt x="8559" y="11895"/>
                        <a:pt x="7641" y="12283"/>
                        <a:pt x="6565" y="12283"/>
                      </a:cubicBezTo>
                      <a:cubicBezTo>
                        <a:pt x="5506" y="12283"/>
                        <a:pt x="4606" y="11912"/>
                        <a:pt x="3865" y="11170"/>
                      </a:cubicBezTo>
                      <a:lnTo>
                        <a:pt x="1112" y="8418"/>
                      </a:lnTo>
                      <a:cubicBezTo>
                        <a:pt x="371" y="7676"/>
                        <a:pt x="0" y="6776"/>
                        <a:pt x="0" y="5718"/>
                      </a:cubicBezTo>
                      <a:cubicBezTo>
                        <a:pt x="0" y="4659"/>
                        <a:pt x="375" y="3763"/>
                        <a:pt x="1125" y="3031"/>
                      </a:cubicBezTo>
                      <a:lnTo>
                        <a:pt x="3071" y="1099"/>
                      </a:lnTo>
                      <a:cubicBezTo>
                        <a:pt x="3803" y="366"/>
                        <a:pt x="4699" y="0"/>
                        <a:pt x="5758" y="0"/>
                      </a:cubicBezTo>
                      <a:cubicBezTo>
                        <a:pt x="6825" y="0"/>
                        <a:pt x="7725" y="376"/>
                        <a:pt x="8457" y="1125"/>
                      </a:cubicBezTo>
                      <a:lnTo>
                        <a:pt x="11184" y="3865"/>
                      </a:lnTo>
                      <a:cubicBezTo>
                        <a:pt x="11916" y="4597"/>
                        <a:pt x="12282" y="5493"/>
                        <a:pt x="12282" y="6551"/>
                      </a:cubicBezTo>
                      <a:cubicBezTo>
                        <a:pt x="12282" y="7637"/>
                        <a:pt x="11894" y="8559"/>
                        <a:pt x="11118" y="9318"/>
                      </a:cubicBezTo>
                      <a:lnTo>
                        <a:pt x="12282" y="10483"/>
                      </a:lnTo>
                      <a:cubicBezTo>
                        <a:pt x="13041" y="9706"/>
                        <a:pt x="13959" y="9318"/>
                        <a:pt x="15035" y="9318"/>
                      </a:cubicBezTo>
                      <a:cubicBezTo>
                        <a:pt x="16094" y="9318"/>
                        <a:pt x="16994" y="9688"/>
                        <a:pt x="17735" y="10430"/>
                      </a:cubicBezTo>
                      <a:lnTo>
                        <a:pt x="20488" y="13183"/>
                      </a:lnTo>
                      <a:cubicBezTo>
                        <a:pt x="21229" y="13924"/>
                        <a:pt x="21600" y="14824"/>
                        <a:pt x="21600" y="15883"/>
                      </a:cubicBezTo>
                      <a:close/>
                      <a:moveTo>
                        <a:pt x="21600" y="15883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8220" name="Group 28"/>
          <p:cNvGrpSpPr>
            <a:grpSpLocks/>
          </p:cNvGrpSpPr>
          <p:nvPr/>
        </p:nvGrpSpPr>
        <p:grpSpPr bwMode="auto">
          <a:xfrm>
            <a:off x="732830" y="1479610"/>
            <a:ext cx="7685484" cy="1295340"/>
            <a:chOff x="0" y="134"/>
            <a:chExt cx="12910" cy="1631"/>
          </a:xfrm>
        </p:grpSpPr>
        <p:grpSp>
          <p:nvGrpSpPr>
            <p:cNvPr id="8213" name="Group 21"/>
            <p:cNvGrpSpPr>
              <a:grpSpLocks/>
            </p:cNvGrpSpPr>
            <p:nvPr/>
          </p:nvGrpSpPr>
          <p:grpSpPr bwMode="auto">
            <a:xfrm>
              <a:off x="6784" y="134"/>
              <a:ext cx="6126" cy="1631"/>
              <a:chOff x="0" y="134"/>
              <a:chExt cx="6126" cy="1631"/>
            </a:xfrm>
          </p:grpSpPr>
          <p:sp>
            <p:nvSpPr>
              <p:cNvPr id="8208" name="Rectangle 16"/>
              <p:cNvSpPr>
                <a:spLocks/>
              </p:cNvSpPr>
              <p:nvPr/>
            </p:nvSpPr>
            <p:spPr bwMode="auto">
              <a:xfrm>
                <a:off x="0" y="477"/>
                <a:ext cx="4768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1500s…</a:t>
                </a:r>
                <a:endPara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endParaRPr>
              </a:p>
            </p:txBody>
          </p:sp>
          <p:sp>
            <p:nvSpPr>
              <p:cNvPr id="8209" name="Rectangle 17"/>
              <p:cNvSpPr>
                <a:spLocks/>
              </p:cNvSpPr>
              <p:nvPr/>
            </p:nvSpPr>
            <p:spPr bwMode="auto">
              <a:xfrm>
                <a:off x="1912" y="134"/>
                <a:ext cx="284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r"/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IDEATION</a:t>
                </a:r>
                <a:endPara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endParaRPr>
              </a:p>
            </p:txBody>
          </p:sp>
          <p:grpSp>
            <p:nvGrpSpPr>
              <p:cNvPr id="8212" name="Group 20"/>
              <p:cNvGrpSpPr>
                <a:grpSpLocks/>
              </p:cNvGrpSpPr>
              <p:nvPr/>
            </p:nvGrpSpPr>
            <p:grpSpPr bwMode="auto">
              <a:xfrm>
                <a:off x="4959" y="477"/>
                <a:ext cx="1167" cy="887"/>
                <a:chOff x="0" y="0"/>
                <a:chExt cx="1167" cy="887"/>
              </a:xfrm>
            </p:grpSpPr>
            <p:sp>
              <p:nvSpPr>
                <p:cNvPr id="8210" name="AutoShape 18"/>
                <p:cNvSpPr>
                  <a:spLocks/>
                </p:cNvSpPr>
                <p:nvPr/>
              </p:nvSpPr>
              <p:spPr bwMode="auto">
                <a:xfrm>
                  <a:off x="0" y="0"/>
                  <a:ext cx="1167" cy="88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9113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11" name="AutoShape 19"/>
                <p:cNvSpPr>
                  <a:spLocks/>
                </p:cNvSpPr>
                <p:nvPr/>
              </p:nvSpPr>
              <p:spPr bwMode="auto">
                <a:xfrm>
                  <a:off x="494" y="252"/>
                  <a:ext cx="254" cy="38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5525" y="6300"/>
                      </a:moveTo>
                      <a:cubicBezTo>
                        <a:pt x="15525" y="6421"/>
                        <a:pt x="15458" y="6527"/>
                        <a:pt x="15325" y="6617"/>
                      </a:cubicBezTo>
                      <a:cubicBezTo>
                        <a:pt x="15191" y="6705"/>
                        <a:pt x="15033" y="6750"/>
                        <a:pt x="14850" y="6750"/>
                      </a:cubicBezTo>
                      <a:cubicBezTo>
                        <a:pt x="14667" y="6750"/>
                        <a:pt x="14509" y="6705"/>
                        <a:pt x="14375" y="6617"/>
                      </a:cubicBezTo>
                      <a:cubicBezTo>
                        <a:pt x="14242" y="6527"/>
                        <a:pt x="14175" y="6421"/>
                        <a:pt x="14175" y="6300"/>
                      </a:cubicBezTo>
                      <a:cubicBezTo>
                        <a:pt x="14175" y="5869"/>
                        <a:pt x="13795" y="5536"/>
                        <a:pt x="13036" y="5302"/>
                      </a:cubicBezTo>
                      <a:cubicBezTo>
                        <a:pt x="12277" y="5067"/>
                        <a:pt x="11531" y="4949"/>
                        <a:pt x="10800" y="4949"/>
                      </a:cubicBezTo>
                      <a:cubicBezTo>
                        <a:pt x="10617" y="4949"/>
                        <a:pt x="10459" y="4905"/>
                        <a:pt x="10326" y="4816"/>
                      </a:cubicBezTo>
                      <a:cubicBezTo>
                        <a:pt x="10192" y="4727"/>
                        <a:pt x="10125" y="4622"/>
                        <a:pt x="10125" y="4500"/>
                      </a:cubicBezTo>
                      <a:cubicBezTo>
                        <a:pt x="10125" y="4379"/>
                        <a:pt x="10192" y="4273"/>
                        <a:pt x="10326" y="4183"/>
                      </a:cubicBezTo>
                      <a:cubicBezTo>
                        <a:pt x="10459" y="4095"/>
                        <a:pt x="10617" y="4050"/>
                        <a:pt x="10800" y="4050"/>
                      </a:cubicBezTo>
                      <a:cubicBezTo>
                        <a:pt x="11503" y="4050"/>
                        <a:pt x="12203" y="4125"/>
                        <a:pt x="12899" y="4274"/>
                      </a:cubicBezTo>
                      <a:cubicBezTo>
                        <a:pt x="13595" y="4425"/>
                        <a:pt x="14207" y="4678"/>
                        <a:pt x="14734" y="5034"/>
                      </a:cubicBezTo>
                      <a:cubicBezTo>
                        <a:pt x="15261" y="5390"/>
                        <a:pt x="15525" y="5812"/>
                        <a:pt x="15525" y="6300"/>
                      </a:cubicBezTo>
                      <a:close/>
                      <a:moveTo>
                        <a:pt x="18900" y="6300"/>
                      </a:moveTo>
                      <a:cubicBezTo>
                        <a:pt x="18900" y="5625"/>
                        <a:pt x="18657" y="4997"/>
                        <a:pt x="18172" y="4416"/>
                      </a:cubicBezTo>
                      <a:cubicBezTo>
                        <a:pt x="17687" y="3835"/>
                        <a:pt x="17055" y="3359"/>
                        <a:pt x="16274" y="2988"/>
                      </a:cubicBezTo>
                      <a:cubicBezTo>
                        <a:pt x="15493" y="2618"/>
                        <a:pt x="14628" y="2327"/>
                        <a:pt x="13679" y="2116"/>
                      </a:cubicBezTo>
                      <a:cubicBezTo>
                        <a:pt x="12730" y="1905"/>
                        <a:pt x="11771" y="1800"/>
                        <a:pt x="10800" y="1800"/>
                      </a:cubicBezTo>
                      <a:cubicBezTo>
                        <a:pt x="9830" y="1800"/>
                        <a:pt x="8870" y="1905"/>
                        <a:pt x="7921" y="2116"/>
                      </a:cubicBezTo>
                      <a:cubicBezTo>
                        <a:pt x="6972" y="2327"/>
                        <a:pt x="6107" y="2618"/>
                        <a:pt x="5326" y="2988"/>
                      </a:cubicBezTo>
                      <a:cubicBezTo>
                        <a:pt x="4546" y="3359"/>
                        <a:pt x="3913" y="3835"/>
                        <a:pt x="3428" y="4416"/>
                      </a:cubicBezTo>
                      <a:cubicBezTo>
                        <a:pt x="2943" y="4997"/>
                        <a:pt x="2700" y="5625"/>
                        <a:pt x="2700" y="6300"/>
                      </a:cubicBezTo>
                      <a:cubicBezTo>
                        <a:pt x="2700" y="7246"/>
                        <a:pt x="3178" y="8091"/>
                        <a:pt x="4134" y="8831"/>
                      </a:cubicBezTo>
                      <a:cubicBezTo>
                        <a:pt x="4275" y="8934"/>
                        <a:pt x="4489" y="9089"/>
                        <a:pt x="4778" y="9295"/>
                      </a:cubicBezTo>
                      <a:cubicBezTo>
                        <a:pt x="5066" y="9501"/>
                        <a:pt x="5280" y="9656"/>
                        <a:pt x="5421" y="9759"/>
                      </a:cubicBezTo>
                      <a:cubicBezTo>
                        <a:pt x="7221" y="11194"/>
                        <a:pt x="8213" y="12591"/>
                        <a:pt x="8395" y="13950"/>
                      </a:cubicBezTo>
                      <a:lnTo>
                        <a:pt x="13205" y="13950"/>
                      </a:lnTo>
                      <a:cubicBezTo>
                        <a:pt x="13387" y="12591"/>
                        <a:pt x="14379" y="11194"/>
                        <a:pt x="16179" y="9759"/>
                      </a:cubicBezTo>
                      <a:cubicBezTo>
                        <a:pt x="16319" y="9656"/>
                        <a:pt x="16534" y="9501"/>
                        <a:pt x="16822" y="9295"/>
                      </a:cubicBezTo>
                      <a:cubicBezTo>
                        <a:pt x="17111" y="9089"/>
                        <a:pt x="17325" y="8934"/>
                        <a:pt x="17466" y="8831"/>
                      </a:cubicBezTo>
                      <a:cubicBezTo>
                        <a:pt x="18422" y="8091"/>
                        <a:pt x="18900" y="7246"/>
                        <a:pt x="18900" y="6300"/>
                      </a:cubicBezTo>
                      <a:close/>
                      <a:moveTo>
                        <a:pt x="21600" y="6300"/>
                      </a:moveTo>
                      <a:cubicBezTo>
                        <a:pt x="21600" y="7753"/>
                        <a:pt x="20876" y="9009"/>
                        <a:pt x="19428" y="10068"/>
                      </a:cubicBezTo>
                      <a:cubicBezTo>
                        <a:pt x="18795" y="10527"/>
                        <a:pt x="18271" y="10936"/>
                        <a:pt x="17856" y="11292"/>
                      </a:cubicBezTo>
                      <a:cubicBezTo>
                        <a:pt x="17441" y="11648"/>
                        <a:pt x="17023" y="12096"/>
                        <a:pt x="16601" y="12635"/>
                      </a:cubicBezTo>
                      <a:cubicBezTo>
                        <a:pt x="16179" y="13174"/>
                        <a:pt x="15940" y="13677"/>
                        <a:pt x="15884" y="14146"/>
                      </a:cubicBezTo>
                      <a:cubicBezTo>
                        <a:pt x="16544" y="14409"/>
                        <a:pt x="16875" y="14793"/>
                        <a:pt x="16875" y="15300"/>
                      </a:cubicBezTo>
                      <a:cubicBezTo>
                        <a:pt x="16875" y="15646"/>
                        <a:pt x="16699" y="15946"/>
                        <a:pt x="16348" y="16200"/>
                      </a:cubicBezTo>
                      <a:cubicBezTo>
                        <a:pt x="16699" y="16453"/>
                        <a:pt x="16875" y="16752"/>
                        <a:pt x="16875" y="17100"/>
                      </a:cubicBezTo>
                      <a:cubicBezTo>
                        <a:pt x="16875" y="17587"/>
                        <a:pt x="16559" y="17966"/>
                        <a:pt x="15926" y="18239"/>
                      </a:cubicBezTo>
                      <a:cubicBezTo>
                        <a:pt x="16108" y="18454"/>
                        <a:pt x="16200" y="18675"/>
                        <a:pt x="16200" y="18899"/>
                      </a:cubicBezTo>
                      <a:cubicBezTo>
                        <a:pt x="16200" y="19330"/>
                        <a:pt x="15979" y="19664"/>
                        <a:pt x="15536" y="19897"/>
                      </a:cubicBezTo>
                      <a:cubicBezTo>
                        <a:pt x="15093" y="20132"/>
                        <a:pt x="14547" y="20250"/>
                        <a:pt x="13901" y="20250"/>
                      </a:cubicBezTo>
                      <a:cubicBezTo>
                        <a:pt x="13619" y="20662"/>
                        <a:pt x="13198" y="20990"/>
                        <a:pt x="12635" y="21234"/>
                      </a:cubicBezTo>
                      <a:cubicBezTo>
                        <a:pt x="12073" y="21477"/>
                        <a:pt x="11461" y="21600"/>
                        <a:pt x="10800" y="21600"/>
                      </a:cubicBezTo>
                      <a:cubicBezTo>
                        <a:pt x="10139" y="21600"/>
                        <a:pt x="9527" y="21477"/>
                        <a:pt x="8965" y="21234"/>
                      </a:cubicBezTo>
                      <a:cubicBezTo>
                        <a:pt x="8402" y="20990"/>
                        <a:pt x="7981" y="20662"/>
                        <a:pt x="7699" y="20250"/>
                      </a:cubicBezTo>
                      <a:cubicBezTo>
                        <a:pt x="7052" y="20250"/>
                        <a:pt x="6507" y="20132"/>
                        <a:pt x="6065" y="19897"/>
                      </a:cubicBezTo>
                      <a:cubicBezTo>
                        <a:pt x="5621" y="19664"/>
                        <a:pt x="5400" y="19330"/>
                        <a:pt x="5400" y="18899"/>
                      </a:cubicBezTo>
                      <a:cubicBezTo>
                        <a:pt x="5400" y="18675"/>
                        <a:pt x="5491" y="18454"/>
                        <a:pt x="5674" y="18239"/>
                      </a:cubicBezTo>
                      <a:cubicBezTo>
                        <a:pt x="5041" y="17966"/>
                        <a:pt x="4725" y="17587"/>
                        <a:pt x="4725" y="17100"/>
                      </a:cubicBezTo>
                      <a:cubicBezTo>
                        <a:pt x="4725" y="16752"/>
                        <a:pt x="4901" y="16453"/>
                        <a:pt x="5253" y="16200"/>
                      </a:cubicBezTo>
                      <a:cubicBezTo>
                        <a:pt x="4901" y="15946"/>
                        <a:pt x="4725" y="15646"/>
                        <a:pt x="4725" y="15300"/>
                      </a:cubicBezTo>
                      <a:cubicBezTo>
                        <a:pt x="4725" y="14793"/>
                        <a:pt x="5055" y="14409"/>
                        <a:pt x="5717" y="14146"/>
                      </a:cubicBezTo>
                      <a:cubicBezTo>
                        <a:pt x="5660" y="13677"/>
                        <a:pt x="5421" y="13174"/>
                        <a:pt x="4999" y="12635"/>
                      </a:cubicBezTo>
                      <a:cubicBezTo>
                        <a:pt x="4577" y="12096"/>
                        <a:pt x="4159" y="11648"/>
                        <a:pt x="3744" y="11292"/>
                      </a:cubicBezTo>
                      <a:cubicBezTo>
                        <a:pt x="3329" y="10936"/>
                        <a:pt x="2805" y="10527"/>
                        <a:pt x="2173" y="10068"/>
                      </a:cubicBezTo>
                      <a:cubicBezTo>
                        <a:pt x="724" y="9009"/>
                        <a:pt x="0" y="7753"/>
                        <a:pt x="0" y="6300"/>
                      </a:cubicBezTo>
                      <a:cubicBezTo>
                        <a:pt x="0" y="5372"/>
                        <a:pt x="313" y="4506"/>
                        <a:pt x="939" y="3706"/>
                      </a:cubicBezTo>
                      <a:cubicBezTo>
                        <a:pt x="1564" y="2904"/>
                        <a:pt x="2387" y="2238"/>
                        <a:pt x="3407" y="1709"/>
                      </a:cubicBezTo>
                      <a:cubicBezTo>
                        <a:pt x="4426" y="1178"/>
                        <a:pt x="5579" y="762"/>
                        <a:pt x="6866" y="457"/>
                      </a:cubicBezTo>
                      <a:cubicBezTo>
                        <a:pt x="8153" y="152"/>
                        <a:pt x="9464" y="0"/>
                        <a:pt x="10800" y="0"/>
                      </a:cubicBezTo>
                      <a:cubicBezTo>
                        <a:pt x="12136" y="0"/>
                        <a:pt x="13447" y="152"/>
                        <a:pt x="14734" y="457"/>
                      </a:cubicBezTo>
                      <a:cubicBezTo>
                        <a:pt x="16021" y="762"/>
                        <a:pt x="17174" y="1178"/>
                        <a:pt x="18193" y="1709"/>
                      </a:cubicBezTo>
                      <a:cubicBezTo>
                        <a:pt x="19213" y="2238"/>
                        <a:pt x="20036" y="2904"/>
                        <a:pt x="20661" y="3706"/>
                      </a:cubicBezTo>
                      <a:cubicBezTo>
                        <a:pt x="21287" y="4506"/>
                        <a:pt x="21600" y="5372"/>
                        <a:pt x="21600" y="6300"/>
                      </a:cubicBezTo>
                      <a:close/>
                      <a:moveTo>
                        <a:pt x="21600" y="630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grpSp>
          <p:nvGrpSpPr>
            <p:cNvPr id="8219" name="Group 27"/>
            <p:cNvGrpSpPr>
              <a:grpSpLocks/>
            </p:cNvGrpSpPr>
            <p:nvPr/>
          </p:nvGrpSpPr>
          <p:grpSpPr bwMode="auto">
            <a:xfrm>
              <a:off x="0" y="142"/>
              <a:ext cx="6184" cy="1623"/>
              <a:chOff x="0" y="142"/>
              <a:chExt cx="6184" cy="1623"/>
            </a:xfrm>
          </p:grpSpPr>
          <p:sp>
            <p:nvSpPr>
              <p:cNvPr id="8214" name="Rectangle 22"/>
              <p:cNvSpPr>
                <a:spLocks/>
              </p:cNvSpPr>
              <p:nvPr/>
            </p:nvSpPr>
            <p:spPr bwMode="auto">
              <a:xfrm>
                <a:off x="1368" y="477"/>
                <a:ext cx="4768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1500s…</a:t>
                </a:r>
                <a:endPara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endParaRPr>
              </a:p>
            </p:txBody>
          </p:sp>
          <p:sp>
            <p:nvSpPr>
              <p:cNvPr id="8215" name="Rectangle 23"/>
              <p:cNvSpPr>
                <a:spLocks/>
              </p:cNvSpPr>
              <p:nvPr/>
            </p:nvSpPr>
            <p:spPr bwMode="auto">
              <a:xfrm>
                <a:off x="1360" y="142"/>
                <a:ext cx="4824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THE FORMULA</a:t>
                </a:r>
                <a:endPara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endParaRPr>
              </a:p>
            </p:txBody>
          </p:sp>
          <p:grpSp>
            <p:nvGrpSpPr>
              <p:cNvPr id="8218" name="Group 26"/>
              <p:cNvGrpSpPr>
                <a:grpSpLocks/>
              </p:cNvGrpSpPr>
              <p:nvPr/>
            </p:nvGrpSpPr>
            <p:grpSpPr bwMode="auto">
              <a:xfrm>
                <a:off x="0" y="477"/>
                <a:ext cx="1146" cy="837"/>
                <a:chOff x="0" y="0"/>
                <a:chExt cx="1146" cy="837"/>
              </a:xfrm>
            </p:grpSpPr>
            <p:sp>
              <p:nvSpPr>
                <p:cNvPr id="8216" name="AutoShape 24"/>
                <p:cNvSpPr>
                  <a:spLocks/>
                </p:cNvSpPr>
                <p:nvPr/>
              </p:nvSpPr>
              <p:spPr bwMode="auto">
                <a:xfrm>
                  <a:off x="0" y="0"/>
                  <a:ext cx="1146" cy="83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9113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17" name="AutoShape 25"/>
                <p:cNvSpPr>
                  <a:spLocks/>
                </p:cNvSpPr>
                <p:nvPr/>
              </p:nvSpPr>
              <p:spPr bwMode="auto">
                <a:xfrm>
                  <a:off x="377" y="227"/>
                  <a:ext cx="368" cy="38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312" h="21600">
                      <a:moveTo>
                        <a:pt x="9429" y="8367"/>
                      </a:moveTo>
                      <a:lnTo>
                        <a:pt x="5457" y="14400"/>
                      </a:lnTo>
                      <a:lnTo>
                        <a:pt x="15855" y="14400"/>
                      </a:lnTo>
                      <a:lnTo>
                        <a:pt x="11883" y="8367"/>
                      </a:lnTo>
                      <a:lnTo>
                        <a:pt x="11591" y="7931"/>
                      </a:lnTo>
                      <a:lnTo>
                        <a:pt x="11591" y="7411"/>
                      </a:lnTo>
                      <a:lnTo>
                        <a:pt x="11591" y="1800"/>
                      </a:lnTo>
                      <a:lnTo>
                        <a:pt x="9721" y="1800"/>
                      </a:lnTo>
                      <a:lnTo>
                        <a:pt x="9721" y="7411"/>
                      </a:lnTo>
                      <a:lnTo>
                        <a:pt x="9721" y="7931"/>
                      </a:lnTo>
                      <a:cubicBezTo>
                        <a:pt x="9721" y="7931"/>
                        <a:pt x="9429" y="8367"/>
                        <a:pt x="9429" y="8367"/>
                      </a:cubicBezTo>
                      <a:close/>
                      <a:moveTo>
                        <a:pt x="20806" y="18563"/>
                      </a:moveTo>
                      <a:cubicBezTo>
                        <a:pt x="21351" y="19397"/>
                        <a:pt x="21456" y="20112"/>
                        <a:pt x="21120" y="20707"/>
                      </a:cubicBezTo>
                      <a:cubicBezTo>
                        <a:pt x="20784" y="21302"/>
                        <a:pt x="20100" y="21600"/>
                        <a:pt x="19068" y="21600"/>
                      </a:cubicBezTo>
                      <a:lnTo>
                        <a:pt x="2244" y="21600"/>
                      </a:lnTo>
                      <a:cubicBezTo>
                        <a:pt x="1212" y="21600"/>
                        <a:pt x="528" y="21302"/>
                        <a:pt x="192" y="20707"/>
                      </a:cubicBezTo>
                      <a:cubicBezTo>
                        <a:pt x="-144" y="20112"/>
                        <a:pt x="-40" y="19397"/>
                        <a:pt x="506" y="18563"/>
                      </a:cubicBezTo>
                      <a:lnTo>
                        <a:pt x="7852" y="7411"/>
                      </a:lnTo>
                      <a:lnTo>
                        <a:pt x="7852" y="1800"/>
                      </a:lnTo>
                      <a:lnTo>
                        <a:pt x="6917" y="1800"/>
                      </a:lnTo>
                      <a:cubicBezTo>
                        <a:pt x="6664" y="1800"/>
                        <a:pt x="6445" y="1711"/>
                        <a:pt x="6260" y="1533"/>
                      </a:cubicBezTo>
                      <a:cubicBezTo>
                        <a:pt x="6075" y="1355"/>
                        <a:pt x="5983" y="1144"/>
                        <a:pt x="5983" y="900"/>
                      </a:cubicBezTo>
                      <a:cubicBezTo>
                        <a:pt x="5983" y="656"/>
                        <a:pt x="6075" y="445"/>
                        <a:pt x="6260" y="267"/>
                      </a:cubicBezTo>
                      <a:cubicBezTo>
                        <a:pt x="6445" y="89"/>
                        <a:pt x="6664" y="0"/>
                        <a:pt x="6917" y="0"/>
                      </a:cubicBezTo>
                      <a:lnTo>
                        <a:pt x="14395" y="0"/>
                      </a:lnTo>
                      <a:cubicBezTo>
                        <a:pt x="14648" y="0"/>
                        <a:pt x="14867" y="89"/>
                        <a:pt x="15052" y="267"/>
                      </a:cubicBezTo>
                      <a:cubicBezTo>
                        <a:pt x="15237" y="445"/>
                        <a:pt x="15329" y="656"/>
                        <a:pt x="15329" y="900"/>
                      </a:cubicBezTo>
                      <a:cubicBezTo>
                        <a:pt x="15329" y="1144"/>
                        <a:pt x="15237" y="1355"/>
                        <a:pt x="15052" y="1533"/>
                      </a:cubicBezTo>
                      <a:cubicBezTo>
                        <a:pt x="14867" y="1711"/>
                        <a:pt x="14648" y="1800"/>
                        <a:pt x="14395" y="1800"/>
                      </a:cubicBezTo>
                      <a:lnTo>
                        <a:pt x="13460" y="1800"/>
                      </a:lnTo>
                      <a:lnTo>
                        <a:pt x="13460" y="7411"/>
                      </a:lnTo>
                      <a:cubicBezTo>
                        <a:pt x="13460" y="7411"/>
                        <a:pt x="20806" y="18563"/>
                        <a:pt x="20806" y="18563"/>
                      </a:cubicBezTo>
                      <a:close/>
                      <a:moveTo>
                        <a:pt x="20806" y="18563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8233" name="Group 41"/>
          <p:cNvGrpSpPr>
            <a:grpSpLocks/>
          </p:cNvGrpSpPr>
          <p:nvPr/>
        </p:nvGrpSpPr>
        <p:grpSpPr bwMode="auto">
          <a:xfrm>
            <a:off x="714970" y="4718107"/>
            <a:ext cx="7712275" cy="1371543"/>
            <a:chOff x="-30" y="134"/>
            <a:chExt cx="12955" cy="1727"/>
          </a:xfrm>
        </p:grpSpPr>
        <p:grpSp>
          <p:nvGrpSpPr>
            <p:cNvPr id="8226" name="Group 34"/>
            <p:cNvGrpSpPr>
              <a:grpSpLocks/>
            </p:cNvGrpSpPr>
            <p:nvPr/>
          </p:nvGrpSpPr>
          <p:grpSpPr bwMode="auto">
            <a:xfrm>
              <a:off x="-30" y="134"/>
              <a:ext cx="6246" cy="1727"/>
              <a:chOff x="-30" y="134"/>
              <a:chExt cx="6246" cy="1727"/>
            </a:xfrm>
          </p:grpSpPr>
          <p:sp>
            <p:nvSpPr>
              <p:cNvPr id="8221" name="Rectangle 29"/>
              <p:cNvSpPr>
                <a:spLocks/>
              </p:cNvSpPr>
              <p:nvPr/>
            </p:nvSpPr>
            <p:spPr bwMode="auto">
              <a:xfrm>
                <a:off x="1368" y="573"/>
                <a:ext cx="4720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1500s…</a:t>
                </a:r>
                <a:endPara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endParaRPr>
              </a:p>
            </p:txBody>
          </p:sp>
          <p:sp>
            <p:nvSpPr>
              <p:cNvPr id="8222" name="Rectangle 30"/>
              <p:cNvSpPr>
                <a:spLocks/>
              </p:cNvSpPr>
              <p:nvPr/>
            </p:nvSpPr>
            <p:spPr bwMode="auto">
              <a:xfrm>
                <a:off x="1360" y="134"/>
                <a:ext cx="485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SETTINGS</a:t>
                </a:r>
                <a:endPara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endParaRPr>
              </a:p>
            </p:txBody>
          </p:sp>
          <p:grpSp>
            <p:nvGrpSpPr>
              <p:cNvPr id="8225" name="Group 33"/>
              <p:cNvGrpSpPr>
                <a:grpSpLocks/>
              </p:cNvGrpSpPr>
              <p:nvPr/>
            </p:nvGrpSpPr>
            <p:grpSpPr bwMode="auto">
              <a:xfrm>
                <a:off x="-30" y="541"/>
                <a:ext cx="1161" cy="876"/>
                <a:chOff x="-30" y="-22"/>
                <a:chExt cx="1161" cy="876"/>
              </a:xfrm>
            </p:grpSpPr>
            <p:sp>
              <p:nvSpPr>
                <p:cNvPr id="8223" name="AutoShape 31"/>
                <p:cNvSpPr>
                  <a:spLocks/>
                </p:cNvSpPr>
                <p:nvPr/>
              </p:nvSpPr>
              <p:spPr bwMode="auto">
                <a:xfrm>
                  <a:off x="-30" y="-22"/>
                  <a:ext cx="1161" cy="87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9113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24" name="AutoShape 32"/>
                <p:cNvSpPr>
                  <a:spLocks/>
                </p:cNvSpPr>
                <p:nvPr/>
              </p:nvSpPr>
              <p:spPr bwMode="auto">
                <a:xfrm>
                  <a:off x="355" y="245"/>
                  <a:ext cx="393" cy="31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3345" y="13345"/>
                      </a:moveTo>
                      <a:cubicBezTo>
                        <a:pt x="14048" y="12642"/>
                        <a:pt x="14400" y="11794"/>
                        <a:pt x="14400" y="10800"/>
                      </a:cubicBezTo>
                      <a:cubicBezTo>
                        <a:pt x="14400" y="9807"/>
                        <a:pt x="14048" y="8958"/>
                        <a:pt x="13345" y="8255"/>
                      </a:cubicBezTo>
                      <a:cubicBezTo>
                        <a:pt x="12643" y="7552"/>
                        <a:pt x="11793" y="7200"/>
                        <a:pt x="10800" y="7200"/>
                      </a:cubicBezTo>
                      <a:cubicBezTo>
                        <a:pt x="9806" y="7200"/>
                        <a:pt x="8957" y="7552"/>
                        <a:pt x="8255" y="8255"/>
                      </a:cubicBezTo>
                      <a:cubicBezTo>
                        <a:pt x="7552" y="8958"/>
                        <a:pt x="7200" y="9807"/>
                        <a:pt x="7200" y="10800"/>
                      </a:cubicBezTo>
                      <a:cubicBezTo>
                        <a:pt x="7200" y="11794"/>
                        <a:pt x="7552" y="12642"/>
                        <a:pt x="8255" y="13345"/>
                      </a:cubicBezTo>
                      <a:cubicBezTo>
                        <a:pt x="8957" y="14048"/>
                        <a:pt x="9806" y="14400"/>
                        <a:pt x="10800" y="14400"/>
                      </a:cubicBezTo>
                      <a:cubicBezTo>
                        <a:pt x="11793" y="14400"/>
                        <a:pt x="12643" y="14048"/>
                        <a:pt x="13345" y="13345"/>
                      </a:cubicBezTo>
                      <a:close/>
                      <a:moveTo>
                        <a:pt x="21600" y="9267"/>
                      </a:moveTo>
                      <a:lnTo>
                        <a:pt x="21600" y="12389"/>
                      </a:lnTo>
                      <a:cubicBezTo>
                        <a:pt x="21600" y="12502"/>
                        <a:pt x="21562" y="12609"/>
                        <a:pt x="21487" y="12713"/>
                      </a:cubicBezTo>
                      <a:cubicBezTo>
                        <a:pt x="21412" y="12816"/>
                        <a:pt x="21319" y="12877"/>
                        <a:pt x="21206" y="12895"/>
                      </a:cubicBezTo>
                      <a:lnTo>
                        <a:pt x="18605" y="13289"/>
                      </a:lnTo>
                      <a:cubicBezTo>
                        <a:pt x="18427" y="13795"/>
                        <a:pt x="18244" y="14222"/>
                        <a:pt x="18056" y="14569"/>
                      </a:cubicBezTo>
                      <a:cubicBezTo>
                        <a:pt x="18384" y="15038"/>
                        <a:pt x="18886" y="15685"/>
                        <a:pt x="19561" y="16509"/>
                      </a:cubicBezTo>
                      <a:cubicBezTo>
                        <a:pt x="19654" y="16622"/>
                        <a:pt x="19701" y="16739"/>
                        <a:pt x="19701" y="16861"/>
                      </a:cubicBezTo>
                      <a:cubicBezTo>
                        <a:pt x="19701" y="16983"/>
                        <a:pt x="19659" y="17091"/>
                        <a:pt x="19575" y="17184"/>
                      </a:cubicBezTo>
                      <a:cubicBezTo>
                        <a:pt x="19322" y="17531"/>
                        <a:pt x="18858" y="18038"/>
                        <a:pt x="18182" y="18703"/>
                      </a:cubicBezTo>
                      <a:cubicBezTo>
                        <a:pt x="17507" y="19369"/>
                        <a:pt x="17067" y="19701"/>
                        <a:pt x="16860" y="19701"/>
                      </a:cubicBezTo>
                      <a:cubicBezTo>
                        <a:pt x="16749" y="19701"/>
                        <a:pt x="16626" y="19659"/>
                        <a:pt x="16495" y="19575"/>
                      </a:cubicBezTo>
                      <a:lnTo>
                        <a:pt x="14555" y="18056"/>
                      </a:lnTo>
                      <a:cubicBezTo>
                        <a:pt x="14141" y="18272"/>
                        <a:pt x="13715" y="18450"/>
                        <a:pt x="13275" y="18591"/>
                      </a:cubicBezTo>
                      <a:cubicBezTo>
                        <a:pt x="13125" y="19865"/>
                        <a:pt x="12989" y="20737"/>
                        <a:pt x="12867" y="21206"/>
                      </a:cubicBezTo>
                      <a:cubicBezTo>
                        <a:pt x="12801" y="21469"/>
                        <a:pt x="12633" y="21600"/>
                        <a:pt x="12361" y="21600"/>
                      </a:cubicBezTo>
                      <a:lnTo>
                        <a:pt x="9239" y="21600"/>
                      </a:lnTo>
                      <a:cubicBezTo>
                        <a:pt x="9107" y="21600"/>
                        <a:pt x="8993" y="21560"/>
                        <a:pt x="8895" y="21481"/>
                      </a:cubicBezTo>
                      <a:cubicBezTo>
                        <a:pt x="8797" y="21401"/>
                        <a:pt x="8743" y="21300"/>
                        <a:pt x="8733" y="21178"/>
                      </a:cubicBezTo>
                      <a:lnTo>
                        <a:pt x="8339" y="18591"/>
                      </a:lnTo>
                      <a:cubicBezTo>
                        <a:pt x="7880" y="18441"/>
                        <a:pt x="7457" y="18267"/>
                        <a:pt x="7073" y="18070"/>
                      </a:cubicBezTo>
                      <a:lnTo>
                        <a:pt x="5091" y="19575"/>
                      </a:lnTo>
                      <a:cubicBezTo>
                        <a:pt x="4997" y="19659"/>
                        <a:pt x="4880" y="19701"/>
                        <a:pt x="4740" y="19701"/>
                      </a:cubicBezTo>
                      <a:cubicBezTo>
                        <a:pt x="4608" y="19701"/>
                        <a:pt x="4490" y="19650"/>
                        <a:pt x="4387" y="19547"/>
                      </a:cubicBezTo>
                      <a:cubicBezTo>
                        <a:pt x="3206" y="18478"/>
                        <a:pt x="2433" y="17691"/>
                        <a:pt x="2067" y="17184"/>
                      </a:cubicBezTo>
                      <a:cubicBezTo>
                        <a:pt x="2002" y="17091"/>
                        <a:pt x="1969" y="16983"/>
                        <a:pt x="1969" y="16861"/>
                      </a:cubicBezTo>
                      <a:cubicBezTo>
                        <a:pt x="1969" y="16749"/>
                        <a:pt x="2006" y="16641"/>
                        <a:pt x="2082" y="16537"/>
                      </a:cubicBezTo>
                      <a:cubicBezTo>
                        <a:pt x="2222" y="16341"/>
                        <a:pt x="2461" y="16029"/>
                        <a:pt x="2799" y="15602"/>
                      </a:cubicBezTo>
                      <a:cubicBezTo>
                        <a:pt x="3136" y="15176"/>
                        <a:pt x="3389" y="14845"/>
                        <a:pt x="3557" y="14611"/>
                      </a:cubicBezTo>
                      <a:cubicBezTo>
                        <a:pt x="3305" y="14142"/>
                        <a:pt x="3113" y="13678"/>
                        <a:pt x="2982" y="13219"/>
                      </a:cubicBezTo>
                      <a:lnTo>
                        <a:pt x="408" y="12839"/>
                      </a:lnTo>
                      <a:cubicBezTo>
                        <a:pt x="286" y="12820"/>
                        <a:pt x="188" y="12762"/>
                        <a:pt x="113" y="12663"/>
                      </a:cubicBezTo>
                      <a:cubicBezTo>
                        <a:pt x="38" y="12565"/>
                        <a:pt x="0" y="12455"/>
                        <a:pt x="0" y="12333"/>
                      </a:cubicBezTo>
                      <a:lnTo>
                        <a:pt x="0" y="9211"/>
                      </a:lnTo>
                      <a:cubicBezTo>
                        <a:pt x="0" y="9099"/>
                        <a:pt x="38" y="8991"/>
                        <a:pt x="113" y="8887"/>
                      </a:cubicBezTo>
                      <a:cubicBezTo>
                        <a:pt x="188" y="8785"/>
                        <a:pt x="276" y="8724"/>
                        <a:pt x="381" y="8705"/>
                      </a:cubicBezTo>
                      <a:lnTo>
                        <a:pt x="2995" y="8311"/>
                      </a:lnTo>
                      <a:cubicBezTo>
                        <a:pt x="3127" y="7880"/>
                        <a:pt x="3309" y="7449"/>
                        <a:pt x="3544" y="7017"/>
                      </a:cubicBezTo>
                      <a:cubicBezTo>
                        <a:pt x="3168" y="6483"/>
                        <a:pt x="2667" y="5836"/>
                        <a:pt x="2039" y="5077"/>
                      </a:cubicBezTo>
                      <a:cubicBezTo>
                        <a:pt x="1946" y="4964"/>
                        <a:pt x="1899" y="4852"/>
                        <a:pt x="1899" y="4739"/>
                      </a:cubicBezTo>
                      <a:cubicBezTo>
                        <a:pt x="1899" y="4645"/>
                        <a:pt x="1941" y="4537"/>
                        <a:pt x="2025" y="4416"/>
                      </a:cubicBezTo>
                      <a:cubicBezTo>
                        <a:pt x="2269" y="4078"/>
                        <a:pt x="2730" y="3574"/>
                        <a:pt x="3410" y="2904"/>
                      </a:cubicBezTo>
                      <a:cubicBezTo>
                        <a:pt x="4090" y="2234"/>
                        <a:pt x="4533" y="1898"/>
                        <a:pt x="4740" y="1898"/>
                      </a:cubicBezTo>
                      <a:cubicBezTo>
                        <a:pt x="4861" y="1898"/>
                        <a:pt x="4983" y="1945"/>
                        <a:pt x="5105" y="2039"/>
                      </a:cubicBezTo>
                      <a:lnTo>
                        <a:pt x="7045" y="3544"/>
                      </a:lnTo>
                      <a:cubicBezTo>
                        <a:pt x="7457" y="3328"/>
                        <a:pt x="7885" y="3150"/>
                        <a:pt x="8325" y="3009"/>
                      </a:cubicBezTo>
                      <a:cubicBezTo>
                        <a:pt x="8475" y="1735"/>
                        <a:pt x="8611" y="863"/>
                        <a:pt x="8733" y="394"/>
                      </a:cubicBezTo>
                      <a:cubicBezTo>
                        <a:pt x="8798" y="131"/>
                        <a:pt x="8967" y="0"/>
                        <a:pt x="9239" y="0"/>
                      </a:cubicBezTo>
                      <a:lnTo>
                        <a:pt x="12361" y="0"/>
                      </a:lnTo>
                      <a:cubicBezTo>
                        <a:pt x="12492" y="0"/>
                        <a:pt x="12607" y="40"/>
                        <a:pt x="12705" y="120"/>
                      </a:cubicBezTo>
                      <a:cubicBezTo>
                        <a:pt x="12803" y="199"/>
                        <a:pt x="12857" y="300"/>
                        <a:pt x="12867" y="422"/>
                      </a:cubicBezTo>
                      <a:lnTo>
                        <a:pt x="13261" y="3009"/>
                      </a:lnTo>
                      <a:cubicBezTo>
                        <a:pt x="13720" y="3160"/>
                        <a:pt x="14141" y="3333"/>
                        <a:pt x="14527" y="3530"/>
                      </a:cubicBezTo>
                      <a:lnTo>
                        <a:pt x="16523" y="2025"/>
                      </a:lnTo>
                      <a:cubicBezTo>
                        <a:pt x="16608" y="1941"/>
                        <a:pt x="16720" y="1898"/>
                        <a:pt x="16860" y="1898"/>
                      </a:cubicBezTo>
                      <a:cubicBezTo>
                        <a:pt x="16982" y="1898"/>
                        <a:pt x="17100" y="1945"/>
                        <a:pt x="17213" y="2039"/>
                      </a:cubicBezTo>
                      <a:cubicBezTo>
                        <a:pt x="18422" y="3155"/>
                        <a:pt x="19195" y="3952"/>
                        <a:pt x="19533" y="4430"/>
                      </a:cubicBezTo>
                      <a:cubicBezTo>
                        <a:pt x="19598" y="4505"/>
                        <a:pt x="19631" y="4608"/>
                        <a:pt x="19631" y="4739"/>
                      </a:cubicBezTo>
                      <a:cubicBezTo>
                        <a:pt x="19631" y="4852"/>
                        <a:pt x="19593" y="4959"/>
                        <a:pt x="19518" y="5063"/>
                      </a:cubicBezTo>
                      <a:cubicBezTo>
                        <a:pt x="19378" y="5259"/>
                        <a:pt x="19139" y="5571"/>
                        <a:pt x="18801" y="5998"/>
                      </a:cubicBezTo>
                      <a:cubicBezTo>
                        <a:pt x="18464" y="6424"/>
                        <a:pt x="18211" y="6755"/>
                        <a:pt x="18043" y="6989"/>
                      </a:cubicBezTo>
                      <a:cubicBezTo>
                        <a:pt x="18286" y="7458"/>
                        <a:pt x="18478" y="7917"/>
                        <a:pt x="18618" y="8367"/>
                      </a:cubicBezTo>
                      <a:lnTo>
                        <a:pt x="21192" y="8761"/>
                      </a:lnTo>
                      <a:cubicBezTo>
                        <a:pt x="21314" y="8780"/>
                        <a:pt x="21412" y="8838"/>
                        <a:pt x="21487" y="8937"/>
                      </a:cubicBezTo>
                      <a:cubicBezTo>
                        <a:pt x="21562" y="9035"/>
                        <a:pt x="21600" y="9146"/>
                        <a:pt x="21600" y="9267"/>
                      </a:cubicBezTo>
                      <a:close/>
                      <a:moveTo>
                        <a:pt x="21600" y="9267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>
              <a:off x="6720" y="134"/>
              <a:ext cx="6205" cy="1727"/>
              <a:chOff x="0" y="134"/>
              <a:chExt cx="6204" cy="1727"/>
            </a:xfrm>
          </p:grpSpPr>
          <p:sp>
            <p:nvSpPr>
              <p:cNvPr id="8227" name="Rectangle 35"/>
              <p:cNvSpPr>
                <a:spLocks/>
              </p:cNvSpPr>
              <p:nvPr/>
            </p:nvSpPr>
            <p:spPr bwMode="auto">
              <a:xfrm>
                <a:off x="111" y="573"/>
                <a:ext cx="4720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1500s…</a:t>
                </a:r>
                <a:endPara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endParaRPr>
              </a:p>
            </p:txBody>
          </p:sp>
          <p:sp>
            <p:nvSpPr>
              <p:cNvPr id="8228" name="Rectangle 36"/>
              <p:cNvSpPr>
                <a:spLocks/>
              </p:cNvSpPr>
              <p:nvPr/>
            </p:nvSpPr>
            <p:spPr bwMode="auto">
              <a:xfrm>
                <a:off x="0" y="134"/>
                <a:ext cx="4824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r"/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DOLLARS &amp; SENSE</a:t>
                </a:r>
                <a:endPara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endParaRPr>
              </a:p>
            </p:txBody>
          </p:sp>
          <p:grpSp>
            <p:nvGrpSpPr>
              <p:cNvPr id="8231" name="Group 39"/>
              <p:cNvGrpSpPr>
                <a:grpSpLocks/>
              </p:cNvGrpSpPr>
              <p:nvPr/>
            </p:nvGrpSpPr>
            <p:grpSpPr bwMode="auto">
              <a:xfrm>
                <a:off x="5023" y="563"/>
                <a:ext cx="1181" cy="917"/>
                <a:chOff x="0" y="0"/>
                <a:chExt cx="1181" cy="917"/>
              </a:xfrm>
            </p:grpSpPr>
            <p:sp>
              <p:nvSpPr>
                <p:cNvPr id="8229" name="AutoShape 37"/>
                <p:cNvSpPr>
                  <a:spLocks/>
                </p:cNvSpPr>
                <p:nvPr/>
              </p:nvSpPr>
              <p:spPr bwMode="auto">
                <a:xfrm>
                  <a:off x="0" y="0"/>
                  <a:ext cx="1181" cy="917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9113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30" name="AutoShape 38"/>
                <p:cNvSpPr>
                  <a:spLocks/>
                </p:cNvSpPr>
                <p:nvPr/>
              </p:nvSpPr>
              <p:spPr bwMode="auto">
                <a:xfrm>
                  <a:off x="368" y="299"/>
                  <a:ext cx="492" cy="32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8640" y="15120"/>
                      </a:moveTo>
                      <a:lnTo>
                        <a:pt x="12960" y="15120"/>
                      </a:lnTo>
                      <a:lnTo>
                        <a:pt x="12960" y="13501"/>
                      </a:lnTo>
                      <a:lnTo>
                        <a:pt x="11520" y="13501"/>
                      </a:lnTo>
                      <a:lnTo>
                        <a:pt x="11520" y="5941"/>
                      </a:lnTo>
                      <a:lnTo>
                        <a:pt x="10238" y="5941"/>
                      </a:lnTo>
                      <a:lnTo>
                        <a:pt x="8572" y="8252"/>
                      </a:lnTo>
                      <a:lnTo>
                        <a:pt x="9439" y="9602"/>
                      </a:lnTo>
                      <a:cubicBezTo>
                        <a:pt x="9754" y="9186"/>
                        <a:pt x="9960" y="8865"/>
                        <a:pt x="10058" y="8640"/>
                      </a:cubicBezTo>
                      <a:lnTo>
                        <a:pt x="10080" y="8640"/>
                      </a:lnTo>
                      <a:lnTo>
                        <a:pt x="10080" y="13501"/>
                      </a:lnTo>
                      <a:lnTo>
                        <a:pt x="8640" y="13501"/>
                      </a:lnTo>
                      <a:cubicBezTo>
                        <a:pt x="8640" y="13501"/>
                        <a:pt x="8640" y="15120"/>
                        <a:pt x="8640" y="15120"/>
                      </a:cubicBezTo>
                      <a:close/>
                      <a:moveTo>
                        <a:pt x="14164" y="8404"/>
                      </a:moveTo>
                      <a:cubicBezTo>
                        <a:pt x="14321" y="9214"/>
                        <a:pt x="14400" y="10013"/>
                        <a:pt x="14400" y="10801"/>
                      </a:cubicBezTo>
                      <a:cubicBezTo>
                        <a:pt x="14400" y="11587"/>
                        <a:pt x="14321" y="12387"/>
                        <a:pt x="14164" y="13196"/>
                      </a:cubicBezTo>
                      <a:cubicBezTo>
                        <a:pt x="14006" y="14006"/>
                        <a:pt x="13783" y="14760"/>
                        <a:pt x="13494" y="15457"/>
                      </a:cubicBezTo>
                      <a:cubicBezTo>
                        <a:pt x="13206" y="16155"/>
                        <a:pt x="12825" y="16724"/>
                        <a:pt x="12352" y="17162"/>
                      </a:cubicBezTo>
                      <a:cubicBezTo>
                        <a:pt x="11880" y="17601"/>
                        <a:pt x="11362" y="17820"/>
                        <a:pt x="10800" y="17820"/>
                      </a:cubicBezTo>
                      <a:cubicBezTo>
                        <a:pt x="10238" y="17820"/>
                        <a:pt x="9720" y="17601"/>
                        <a:pt x="9247" y="17162"/>
                      </a:cubicBezTo>
                      <a:cubicBezTo>
                        <a:pt x="8775" y="16724"/>
                        <a:pt x="8394" y="16155"/>
                        <a:pt x="8106" y="15457"/>
                      </a:cubicBezTo>
                      <a:cubicBezTo>
                        <a:pt x="7817" y="14760"/>
                        <a:pt x="7594" y="14006"/>
                        <a:pt x="7436" y="13196"/>
                      </a:cubicBezTo>
                      <a:cubicBezTo>
                        <a:pt x="7279" y="12387"/>
                        <a:pt x="7200" y="11587"/>
                        <a:pt x="7200" y="10801"/>
                      </a:cubicBezTo>
                      <a:cubicBezTo>
                        <a:pt x="7200" y="10013"/>
                        <a:pt x="7279" y="9214"/>
                        <a:pt x="7436" y="8404"/>
                      </a:cubicBezTo>
                      <a:cubicBezTo>
                        <a:pt x="7594" y="7594"/>
                        <a:pt x="7817" y="6841"/>
                        <a:pt x="8106" y="6143"/>
                      </a:cubicBezTo>
                      <a:cubicBezTo>
                        <a:pt x="8394" y="5446"/>
                        <a:pt x="8775" y="4877"/>
                        <a:pt x="9247" y="4438"/>
                      </a:cubicBezTo>
                      <a:cubicBezTo>
                        <a:pt x="9720" y="3999"/>
                        <a:pt x="10238" y="3780"/>
                        <a:pt x="10800" y="3780"/>
                      </a:cubicBezTo>
                      <a:cubicBezTo>
                        <a:pt x="11362" y="3780"/>
                        <a:pt x="11880" y="3999"/>
                        <a:pt x="12352" y="4438"/>
                      </a:cubicBezTo>
                      <a:cubicBezTo>
                        <a:pt x="12825" y="4877"/>
                        <a:pt x="13206" y="5446"/>
                        <a:pt x="13494" y="6143"/>
                      </a:cubicBezTo>
                      <a:cubicBezTo>
                        <a:pt x="13783" y="6841"/>
                        <a:pt x="14006" y="7594"/>
                        <a:pt x="14164" y="8404"/>
                      </a:cubicBezTo>
                      <a:close/>
                      <a:moveTo>
                        <a:pt x="20160" y="15120"/>
                      </a:moveTo>
                      <a:lnTo>
                        <a:pt x="20160" y="6480"/>
                      </a:lnTo>
                      <a:cubicBezTo>
                        <a:pt x="19365" y="6480"/>
                        <a:pt x="18686" y="6059"/>
                        <a:pt x="18124" y="5215"/>
                      </a:cubicBezTo>
                      <a:cubicBezTo>
                        <a:pt x="17561" y="4371"/>
                        <a:pt x="17280" y="3353"/>
                        <a:pt x="17280" y="2161"/>
                      </a:cubicBezTo>
                      <a:lnTo>
                        <a:pt x="4320" y="2161"/>
                      </a:lnTo>
                      <a:cubicBezTo>
                        <a:pt x="4320" y="3353"/>
                        <a:pt x="4039" y="4371"/>
                        <a:pt x="3476" y="5215"/>
                      </a:cubicBezTo>
                      <a:cubicBezTo>
                        <a:pt x="2914" y="6059"/>
                        <a:pt x="2235" y="6480"/>
                        <a:pt x="1440" y="6480"/>
                      </a:cubicBezTo>
                      <a:lnTo>
                        <a:pt x="1440" y="15120"/>
                      </a:lnTo>
                      <a:cubicBezTo>
                        <a:pt x="2235" y="15120"/>
                        <a:pt x="2914" y="15543"/>
                        <a:pt x="3476" y="16387"/>
                      </a:cubicBezTo>
                      <a:cubicBezTo>
                        <a:pt x="4039" y="17229"/>
                        <a:pt x="4320" y="18249"/>
                        <a:pt x="4320" y="19440"/>
                      </a:cubicBezTo>
                      <a:lnTo>
                        <a:pt x="17280" y="19440"/>
                      </a:lnTo>
                      <a:cubicBezTo>
                        <a:pt x="17280" y="18249"/>
                        <a:pt x="17561" y="17229"/>
                        <a:pt x="18124" y="16387"/>
                      </a:cubicBezTo>
                      <a:cubicBezTo>
                        <a:pt x="18686" y="15543"/>
                        <a:pt x="19365" y="15120"/>
                        <a:pt x="20160" y="15120"/>
                      </a:cubicBezTo>
                      <a:close/>
                      <a:moveTo>
                        <a:pt x="21600" y="1080"/>
                      </a:moveTo>
                      <a:lnTo>
                        <a:pt x="21600" y="20520"/>
                      </a:lnTo>
                      <a:cubicBezTo>
                        <a:pt x="21600" y="20813"/>
                        <a:pt x="21529" y="21067"/>
                        <a:pt x="21386" y="21280"/>
                      </a:cubicBezTo>
                      <a:cubicBezTo>
                        <a:pt x="21244" y="21494"/>
                        <a:pt x="21075" y="21600"/>
                        <a:pt x="20880" y="21600"/>
                      </a:cubicBezTo>
                      <a:lnTo>
                        <a:pt x="720" y="21600"/>
                      </a:lnTo>
                      <a:cubicBezTo>
                        <a:pt x="525" y="21600"/>
                        <a:pt x="356" y="21494"/>
                        <a:pt x="214" y="21280"/>
                      </a:cubicBezTo>
                      <a:cubicBezTo>
                        <a:pt x="71" y="21067"/>
                        <a:pt x="0" y="20813"/>
                        <a:pt x="0" y="20520"/>
                      </a:cubicBezTo>
                      <a:lnTo>
                        <a:pt x="0" y="1080"/>
                      </a:lnTo>
                      <a:cubicBezTo>
                        <a:pt x="0" y="788"/>
                        <a:pt x="71" y="535"/>
                        <a:pt x="214" y="321"/>
                      </a:cubicBezTo>
                      <a:cubicBezTo>
                        <a:pt x="356" y="108"/>
                        <a:pt x="525" y="0"/>
                        <a:pt x="720" y="0"/>
                      </a:cubicBezTo>
                      <a:lnTo>
                        <a:pt x="20880" y="0"/>
                      </a:lnTo>
                      <a:cubicBezTo>
                        <a:pt x="21075" y="0"/>
                        <a:pt x="21244" y="108"/>
                        <a:pt x="21386" y="321"/>
                      </a:cubicBezTo>
                      <a:cubicBezTo>
                        <a:pt x="21529" y="535"/>
                        <a:pt x="21600" y="788"/>
                        <a:pt x="21600" y="1080"/>
                      </a:cubicBezTo>
                      <a:close/>
                      <a:moveTo>
                        <a:pt x="21600" y="108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</p:grpSp>
      <p:pic>
        <p:nvPicPr>
          <p:cNvPr id="45" name="Picture 44" descr="SH-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43" y="6248400"/>
            <a:ext cx="1514929" cy="4254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Rectangle 16"/>
          <p:cNvSpPr>
            <a:spLocks/>
          </p:cNvSpPr>
          <p:nvPr/>
        </p:nvSpPr>
        <p:spPr bwMode="auto">
          <a:xfrm>
            <a:off x="2177143" y="214312"/>
            <a:ext cx="471714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THE SUPERSTARS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  <p:sp>
        <p:nvSpPr>
          <p:cNvPr id="15402" name="Rectangle 42"/>
          <p:cNvSpPr>
            <a:spLocks/>
          </p:cNvSpPr>
          <p:nvPr/>
        </p:nvSpPr>
        <p:spPr bwMode="auto">
          <a:xfrm>
            <a:off x="2828925" y="869950"/>
            <a:ext cx="34004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C5C5C5"/>
                </a:solidFill>
                <a:latin typeface="Arial"/>
                <a:ea typeface="Arial"/>
                <a:cs typeface="Arial"/>
                <a:sym typeface="Helvetica Neue" charset="0"/>
              </a:rPr>
              <a:t>AND A BYLINE ABOUT WHY THEY ROCK!</a:t>
            </a:r>
            <a:endParaRPr lang="en-US" sz="1300" dirty="0">
              <a:solidFill>
                <a:srgbClr val="C5C5C5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7250" y="1688353"/>
            <a:ext cx="1766292" cy="5207747"/>
            <a:chOff x="1462088" y="3300504"/>
            <a:chExt cx="4710112" cy="10415494"/>
          </a:xfrm>
        </p:grpSpPr>
        <p:sp>
          <p:nvSpPr>
            <p:cNvPr id="15361" name="Rectangle 1"/>
            <p:cNvSpPr>
              <a:spLocks/>
            </p:cNvSpPr>
            <p:nvPr/>
          </p:nvSpPr>
          <p:spPr bwMode="auto">
            <a:xfrm>
              <a:off x="1462088" y="7480300"/>
              <a:ext cx="4481512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TEAM</a:t>
              </a:r>
              <a:b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MEMBER NAME</a:t>
              </a:r>
              <a:r>
                <a:rPr lang="en-US" sz="15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/>
              </a:r>
              <a:br>
                <a:rPr lang="en-US" sz="15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HERE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1676400" y="9017000"/>
              <a:ext cx="40052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</a:t>
              </a:r>
            </a:p>
          </p:txBody>
        </p:sp>
        <p:pic>
          <p:nvPicPr>
            <p:cNvPr id="2" name="Picture 1" descr="SH-MYH-001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11144"/>
              <a:ext cx="3810000" cy="3496056"/>
            </a:xfrm>
            <a:prstGeom prst="rect">
              <a:avLst/>
            </a:prstGeom>
          </p:spPr>
        </p:pic>
        <p:sp>
          <p:nvSpPr>
            <p:cNvPr id="46" name="Line 1"/>
            <p:cNvSpPr>
              <a:spLocks noChangeShapeType="1"/>
            </p:cNvSpPr>
            <p:nvPr/>
          </p:nvSpPr>
          <p:spPr bwMode="auto">
            <a:xfrm rot="10800000">
              <a:off x="6172200" y="3300504"/>
              <a:ext cx="0" cy="10415494"/>
            </a:xfrm>
            <a:prstGeom prst="line">
              <a:avLst/>
            </a:prstGeom>
            <a:noFill/>
            <a:ln w="76200" cap="flat">
              <a:solidFill>
                <a:srgbClr val="E6E6E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37842" y="1693673"/>
            <a:ext cx="1766292" cy="5202427"/>
            <a:chOff x="1462088" y="3311144"/>
            <a:chExt cx="4710112" cy="10404854"/>
          </a:xfrm>
        </p:grpSpPr>
        <p:sp>
          <p:nvSpPr>
            <p:cNvPr id="49" name="Rectangle 1"/>
            <p:cNvSpPr>
              <a:spLocks/>
            </p:cNvSpPr>
            <p:nvPr/>
          </p:nvSpPr>
          <p:spPr bwMode="auto">
            <a:xfrm>
              <a:off x="1462088" y="7480300"/>
              <a:ext cx="4481512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TEAM</a:t>
              </a:r>
              <a:b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MEMBER NAME</a:t>
              </a: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/>
              </a:r>
              <a:b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HERE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50" name="Rectangle 6"/>
            <p:cNvSpPr>
              <a:spLocks/>
            </p:cNvSpPr>
            <p:nvPr/>
          </p:nvSpPr>
          <p:spPr bwMode="auto">
            <a:xfrm>
              <a:off x="1676400" y="9017000"/>
              <a:ext cx="40052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</a:t>
              </a:r>
            </a:p>
          </p:txBody>
        </p:sp>
        <p:pic>
          <p:nvPicPr>
            <p:cNvPr id="51" name="Picture 50" descr="SH-MYH-001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11144"/>
              <a:ext cx="3810000" cy="3496056"/>
            </a:xfrm>
            <a:prstGeom prst="rect">
              <a:avLst/>
            </a:prstGeom>
          </p:spPr>
        </p:pic>
        <p:sp>
          <p:nvSpPr>
            <p:cNvPr id="52" name="Line 1"/>
            <p:cNvSpPr>
              <a:spLocks noChangeShapeType="1"/>
            </p:cNvSpPr>
            <p:nvPr/>
          </p:nvSpPr>
          <p:spPr bwMode="auto">
            <a:xfrm rot="10800000">
              <a:off x="6172200" y="3315445"/>
              <a:ext cx="0" cy="10400553"/>
            </a:xfrm>
            <a:prstGeom prst="line">
              <a:avLst/>
            </a:prstGeom>
            <a:noFill/>
            <a:ln w="76200" cap="flat">
              <a:solidFill>
                <a:srgbClr val="E6E6E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623792" y="1688353"/>
            <a:ext cx="1766292" cy="5207747"/>
            <a:chOff x="1462088" y="3300504"/>
            <a:chExt cx="4710112" cy="10415494"/>
          </a:xfrm>
        </p:grpSpPr>
        <p:sp>
          <p:nvSpPr>
            <p:cNvPr id="59" name="Rectangle 1"/>
            <p:cNvSpPr>
              <a:spLocks/>
            </p:cNvSpPr>
            <p:nvPr/>
          </p:nvSpPr>
          <p:spPr bwMode="auto">
            <a:xfrm>
              <a:off x="1462088" y="7480300"/>
              <a:ext cx="4481512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TEAM</a:t>
              </a:r>
              <a:b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MEMBER NAME</a:t>
              </a: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/>
              </a:r>
              <a:b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HERE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60" name="Rectangle 6"/>
            <p:cNvSpPr>
              <a:spLocks/>
            </p:cNvSpPr>
            <p:nvPr/>
          </p:nvSpPr>
          <p:spPr bwMode="auto">
            <a:xfrm>
              <a:off x="1676400" y="9017000"/>
              <a:ext cx="40052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</a:t>
              </a:r>
            </a:p>
          </p:txBody>
        </p:sp>
        <p:pic>
          <p:nvPicPr>
            <p:cNvPr id="61" name="Picture 60" descr="SH-MYH-001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11144"/>
              <a:ext cx="3810000" cy="3496056"/>
            </a:xfrm>
            <a:prstGeom prst="rect">
              <a:avLst/>
            </a:prstGeom>
          </p:spPr>
        </p:pic>
        <p:sp>
          <p:nvSpPr>
            <p:cNvPr id="62" name="Line 1"/>
            <p:cNvSpPr>
              <a:spLocks noChangeShapeType="1"/>
            </p:cNvSpPr>
            <p:nvPr/>
          </p:nvSpPr>
          <p:spPr bwMode="auto">
            <a:xfrm rot="10800000">
              <a:off x="6172200" y="3300504"/>
              <a:ext cx="0" cy="10415494"/>
            </a:xfrm>
            <a:prstGeom prst="line">
              <a:avLst/>
            </a:prstGeom>
            <a:noFill/>
            <a:ln w="76200" cap="flat">
              <a:solidFill>
                <a:srgbClr val="E6E6E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509742" y="1693673"/>
            <a:ext cx="1680567" cy="4097528"/>
            <a:chOff x="1462088" y="3311144"/>
            <a:chExt cx="4481512" cy="8195056"/>
          </a:xfrm>
        </p:grpSpPr>
        <p:sp>
          <p:nvSpPr>
            <p:cNvPr id="64" name="Rectangle 1"/>
            <p:cNvSpPr>
              <a:spLocks/>
            </p:cNvSpPr>
            <p:nvPr/>
          </p:nvSpPr>
          <p:spPr bwMode="auto">
            <a:xfrm>
              <a:off x="1462088" y="7480300"/>
              <a:ext cx="4481512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TEAM</a:t>
              </a:r>
              <a:b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MEMBER NAME</a:t>
              </a: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/>
              </a:r>
              <a:b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HERE</a:t>
              </a:r>
              <a:endParaRPr lang="en-US" sz="1500" dirty="0">
                <a:solidFill>
                  <a:srgbClr val="7F7F7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65" name="Rectangle 6"/>
            <p:cNvSpPr>
              <a:spLocks/>
            </p:cNvSpPr>
            <p:nvPr/>
          </p:nvSpPr>
          <p:spPr bwMode="auto">
            <a:xfrm>
              <a:off x="1676400" y="9017000"/>
              <a:ext cx="40052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</a:t>
              </a:r>
            </a:p>
          </p:txBody>
        </p:sp>
        <p:pic>
          <p:nvPicPr>
            <p:cNvPr id="66" name="Picture 65" descr="SH-MYH-001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11144"/>
              <a:ext cx="3810000" cy="3496056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/>
          </p:cNvSpPr>
          <p:nvPr/>
        </p:nvSpPr>
        <p:spPr bwMode="auto">
          <a:xfrm>
            <a:off x="6804" y="-6350"/>
            <a:ext cx="9144000" cy="6877051"/>
          </a:xfrm>
          <a:prstGeom prst="rect">
            <a:avLst/>
          </a:prstGeom>
          <a:gradFill flip="none" rotWithShape="1">
            <a:gsLst>
              <a:gs pos="48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9800000" scaled="0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0" y="-12700"/>
            <a:ext cx="3638550" cy="6877050"/>
          </a:xfrm>
          <a:prstGeom prst="rect">
            <a:avLst/>
          </a:prstGeom>
          <a:blipFill rotWithShape="0"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4686300" y="3740150"/>
            <a:ext cx="3638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just">
              <a:lnSpc>
                <a:spcPct val="120000"/>
              </a:lnSpc>
              <a:spcBef>
                <a:spcPts val="378"/>
              </a:spcBef>
            </a:pP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ante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ac,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tempus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nibh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. Integer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dignissim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orci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massa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aliquam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consequat</a:t>
            </a:r>
            <a: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br>
              <a:rPr lang="en-US" sz="900" dirty="0">
                <a:solidFill>
                  <a:srgbClr val="EEEEEE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endParaRPr lang="en-US" sz="900" dirty="0">
              <a:solidFill>
                <a:srgbClr val="EEEEEE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700588" y="3448050"/>
            <a:ext cx="3559374" cy="0"/>
          </a:xfrm>
          <a:prstGeom prst="line">
            <a:avLst/>
          </a:prstGeom>
          <a:noFill/>
          <a:ln w="12700" cap="flat">
            <a:solidFill>
              <a:srgbClr val="91131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4662487" y="2514600"/>
            <a:ext cx="33956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</a:pPr>
            <a:r>
              <a:rPr lang="en-US" sz="3000" b="1" dirty="0">
                <a:solidFill>
                  <a:srgbClr val="91131F"/>
                </a:solidFill>
                <a:latin typeface="Ubuntu Medium" charset="0"/>
                <a:ea typeface="Arial"/>
                <a:cs typeface="Ubuntu Medium" charset="0"/>
                <a:sym typeface="Ubuntu Medium" charset="0"/>
              </a:rPr>
              <a:t>SECONDARY</a:t>
            </a:r>
            <a:br>
              <a:rPr lang="en-US" sz="3000" b="1" dirty="0">
                <a:solidFill>
                  <a:srgbClr val="91131F"/>
                </a:solidFill>
                <a:latin typeface="Ubuntu Medium" charset="0"/>
                <a:ea typeface="Arial"/>
                <a:cs typeface="Ubuntu Medium" charset="0"/>
                <a:sym typeface="Ubuntu Medium" charset="0"/>
              </a:rPr>
            </a:br>
            <a:r>
              <a:rPr lang="en-US" sz="3000" b="1" dirty="0">
                <a:solidFill>
                  <a:srgbClr val="91131F"/>
                </a:solidFill>
                <a:latin typeface="Ubuntu Medium" charset="0"/>
                <a:ea typeface="Arial"/>
                <a:cs typeface="Ubuntu Medium" charset="0"/>
                <a:sym typeface="Ubuntu Medium" charset="0"/>
              </a:rPr>
              <a:t>TITLE PAGE STYLE</a:t>
            </a:r>
            <a:endParaRPr lang="en-US" sz="3000" b="1" dirty="0">
              <a:solidFill>
                <a:srgbClr val="91131F"/>
              </a:solidFill>
              <a:latin typeface="Ubuntu Medium" charset="0"/>
              <a:ea typeface="Arial"/>
              <a:cs typeface="Ubuntu Medium" charset="0"/>
              <a:sym typeface="Ubuntu Medium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5471518" y="1202532"/>
            <a:ext cx="3675459" cy="5652294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22550" name="Group 22"/>
          <p:cNvGrpSpPr>
            <a:grpSpLocks/>
          </p:cNvGrpSpPr>
          <p:nvPr/>
        </p:nvGrpSpPr>
        <p:grpSpPr bwMode="auto">
          <a:xfrm>
            <a:off x="-1191" y="1199357"/>
            <a:ext cx="5475089" cy="5658644"/>
            <a:chOff x="0" y="0"/>
            <a:chExt cx="9197" cy="7129"/>
          </a:xfrm>
        </p:grpSpPr>
        <p:sp>
          <p:nvSpPr>
            <p:cNvPr id="22530" name="Rectangle 2"/>
            <p:cNvSpPr>
              <a:spLocks/>
            </p:cNvSpPr>
            <p:nvPr/>
          </p:nvSpPr>
          <p:spPr bwMode="auto">
            <a:xfrm>
              <a:off x="0" y="3555"/>
              <a:ext cx="4598" cy="3574"/>
            </a:xfrm>
            <a:prstGeom prst="rect">
              <a:avLst/>
            </a:prstGeom>
            <a:blipFill dpi="0" rotWithShape="0">
              <a:blip r:embed="rId2">
                <a:alphaModFix amt="80000"/>
              </a:blip>
              <a:srcRect/>
              <a:stretch>
                <a:fillRect/>
              </a:stretch>
            </a:blip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2531" name="Rectangle 3"/>
            <p:cNvSpPr>
              <a:spLocks/>
            </p:cNvSpPr>
            <p:nvPr/>
          </p:nvSpPr>
          <p:spPr bwMode="auto">
            <a:xfrm>
              <a:off x="4598" y="3555"/>
              <a:ext cx="4599" cy="3574"/>
            </a:xfrm>
            <a:prstGeom prst="rect">
              <a:avLst/>
            </a:prstGeom>
            <a:blipFill dpi="0" rotWithShape="0">
              <a:blip r:embed="rId2">
                <a:alphaModFix amt="80000"/>
              </a:blip>
              <a:srcRect/>
              <a:stretch>
                <a:fillRect/>
              </a:stretch>
            </a:blip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2532" name="Rectangle 4"/>
            <p:cNvSpPr>
              <a:spLocks/>
            </p:cNvSpPr>
            <p:nvPr/>
          </p:nvSpPr>
          <p:spPr bwMode="auto">
            <a:xfrm>
              <a:off x="0" y="0"/>
              <a:ext cx="4598" cy="3573"/>
            </a:xfrm>
            <a:prstGeom prst="rect">
              <a:avLst/>
            </a:prstGeom>
            <a:blipFill dpi="0" rotWithShape="0">
              <a:blip r:embed="rId2">
                <a:alphaModFix amt="80000"/>
              </a:blip>
              <a:srcRect/>
              <a:stretch>
                <a:fillRect/>
              </a:stretch>
            </a:blip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2533" name="Rectangle 5"/>
            <p:cNvSpPr>
              <a:spLocks/>
            </p:cNvSpPr>
            <p:nvPr/>
          </p:nvSpPr>
          <p:spPr bwMode="auto">
            <a:xfrm>
              <a:off x="4598" y="0"/>
              <a:ext cx="4599" cy="3573"/>
            </a:xfrm>
            <a:prstGeom prst="rect">
              <a:avLst/>
            </a:prstGeom>
            <a:blipFill dpi="0" rotWithShape="0">
              <a:blip r:embed="rId2">
                <a:alphaModFix amt="80000"/>
              </a:blip>
              <a:srcRect/>
              <a:stretch>
                <a:fillRect/>
              </a:stretch>
            </a:blip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5747742" y="1460500"/>
            <a:ext cx="3086100" cy="1130300"/>
            <a:chOff x="0" y="0"/>
            <a:chExt cx="5184" cy="1424"/>
          </a:xfrm>
        </p:grpSpPr>
        <p:sp>
          <p:nvSpPr>
            <p:cNvPr id="22552" name="Rectangle 24"/>
            <p:cNvSpPr>
              <a:spLocks/>
            </p:cNvSpPr>
            <p:nvPr/>
          </p:nvSpPr>
          <p:spPr bwMode="auto">
            <a:xfrm>
              <a:off x="0" y="0"/>
              <a:ext cx="479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TITLE ONE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22553" name="Rectangle 25"/>
            <p:cNvSpPr>
              <a:spLocks/>
            </p:cNvSpPr>
            <p:nvPr/>
          </p:nvSpPr>
          <p:spPr bwMode="auto">
            <a:xfrm>
              <a:off x="0" y="368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</a:t>
              </a:r>
            </a:p>
          </p:txBody>
        </p:sp>
      </p:grpSp>
      <p:sp>
        <p:nvSpPr>
          <p:cNvPr id="22555" name="Rectangle 27"/>
          <p:cNvSpPr>
            <a:spLocks/>
          </p:cNvSpPr>
          <p:nvPr/>
        </p:nvSpPr>
        <p:spPr bwMode="auto">
          <a:xfrm>
            <a:off x="2634343" y="289380"/>
            <a:ext cx="61830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600" dirty="0">
                <a:solidFill>
                  <a:srgbClr val="E6E6E5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OUR IMAGE EXAMPLES</a:t>
            </a:r>
            <a:endParaRPr lang="en-US" sz="3600" dirty="0">
              <a:solidFill>
                <a:srgbClr val="E6E6E5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  <p:grpSp>
        <p:nvGrpSpPr>
          <p:cNvPr id="22558" name="Group 30"/>
          <p:cNvGrpSpPr>
            <a:grpSpLocks/>
          </p:cNvGrpSpPr>
          <p:nvPr/>
        </p:nvGrpSpPr>
        <p:grpSpPr bwMode="auto">
          <a:xfrm>
            <a:off x="5747742" y="2743200"/>
            <a:ext cx="3086100" cy="1130300"/>
            <a:chOff x="0" y="0"/>
            <a:chExt cx="5184" cy="1424"/>
          </a:xfrm>
        </p:grpSpPr>
        <p:sp>
          <p:nvSpPr>
            <p:cNvPr id="22556" name="Rectangle 28"/>
            <p:cNvSpPr>
              <a:spLocks/>
            </p:cNvSpPr>
            <p:nvPr/>
          </p:nvSpPr>
          <p:spPr bwMode="auto">
            <a:xfrm>
              <a:off x="0" y="0"/>
              <a:ext cx="479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TITLE TWO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22557" name="Rectangle 29"/>
            <p:cNvSpPr>
              <a:spLocks/>
            </p:cNvSpPr>
            <p:nvPr/>
          </p:nvSpPr>
          <p:spPr bwMode="auto">
            <a:xfrm>
              <a:off x="0" y="368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</a:t>
              </a:r>
            </a:p>
          </p:txBody>
        </p:sp>
      </p:grpSp>
      <p:grpSp>
        <p:nvGrpSpPr>
          <p:cNvPr id="22561" name="Group 33"/>
          <p:cNvGrpSpPr>
            <a:grpSpLocks/>
          </p:cNvGrpSpPr>
          <p:nvPr/>
        </p:nvGrpSpPr>
        <p:grpSpPr bwMode="auto">
          <a:xfrm>
            <a:off x="5747742" y="4025900"/>
            <a:ext cx="3086100" cy="1130300"/>
            <a:chOff x="0" y="0"/>
            <a:chExt cx="5184" cy="1424"/>
          </a:xfrm>
        </p:grpSpPr>
        <p:sp>
          <p:nvSpPr>
            <p:cNvPr id="22559" name="Rectangle 31"/>
            <p:cNvSpPr>
              <a:spLocks/>
            </p:cNvSpPr>
            <p:nvPr/>
          </p:nvSpPr>
          <p:spPr bwMode="auto">
            <a:xfrm>
              <a:off x="0" y="0"/>
              <a:ext cx="479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TITLE THREE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22560" name="Rectangle 32"/>
            <p:cNvSpPr>
              <a:spLocks/>
            </p:cNvSpPr>
            <p:nvPr/>
          </p:nvSpPr>
          <p:spPr bwMode="auto">
            <a:xfrm>
              <a:off x="0" y="368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</a:t>
              </a:r>
            </a:p>
          </p:txBody>
        </p:sp>
      </p:grpSp>
      <p:grpSp>
        <p:nvGrpSpPr>
          <p:cNvPr id="22564" name="Group 36"/>
          <p:cNvGrpSpPr>
            <a:grpSpLocks/>
          </p:cNvGrpSpPr>
          <p:nvPr/>
        </p:nvGrpSpPr>
        <p:grpSpPr bwMode="auto">
          <a:xfrm>
            <a:off x="5747742" y="5308600"/>
            <a:ext cx="3086100" cy="1130300"/>
            <a:chOff x="0" y="0"/>
            <a:chExt cx="5184" cy="1424"/>
          </a:xfrm>
        </p:grpSpPr>
        <p:sp>
          <p:nvSpPr>
            <p:cNvPr id="22562" name="Rectangle 34"/>
            <p:cNvSpPr>
              <a:spLocks/>
            </p:cNvSpPr>
            <p:nvPr/>
          </p:nvSpPr>
          <p:spPr bwMode="auto">
            <a:xfrm>
              <a:off x="0" y="0"/>
              <a:ext cx="479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TITLE FOUR</a:t>
              </a:r>
              <a:endParaRPr lang="en-US" sz="1500" b="1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22563" name="Rectangle 35"/>
            <p:cNvSpPr>
              <a:spLocks/>
            </p:cNvSpPr>
            <p:nvPr/>
          </p:nvSpPr>
          <p:spPr bwMode="auto">
            <a:xfrm>
              <a:off x="0" y="368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EEEEEE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</a:t>
              </a:r>
            </a:p>
          </p:txBody>
        </p:sp>
      </p:grpSp>
      <p:pic>
        <p:nvPicPr>
          <p:cNvPr id="40" name="Picture 39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222250"/>
            <a:ext cx="2731408" cy="7683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2743200" y="1200150"/>
            <a:ext cx="0" cy="565785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>
            <a:endCxn id="22529" idx="1"/>
          </p:cNvCxnSpPr>
          <p:nvPr/>
        </p:nvCxnSpPr>
        <p:spPr bwMode="auto">
          <a:xfrm>
            <a:off x="0" y="4019177"/>
            <a:ext cx="5471517" cy="9502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4557713" y="3746500"/>
            <a:ext cx="2124075" cy="2311400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308968" y="3746500"/>
            <a:ext cx="2124670" cy="2311400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2433637" y="1435100"/>
            <a:ext cx="2124075" cy="2311400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6681788" y="1435100"/>
            <a:ext cx="2124075" cy="2311400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2971800" y="396311"/>
            <a:ext cx="3224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MORE IMAGES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2370533" y="3746500"/>
            <a:ext cx="2187180" cy="2311400"/>
            <a:chOff x="-106" y="0"/>
            <a:chExt cx="3674" cy="2912"/>
          </a:xfrm>
          <a:solidFill>
            <a:srgbClr val="91131F"/>
          </a:solidFill>
        </p:grpSpPr>
        <p:sp>
          <p:nvSpPr>
            <p:cNvPr id="23558" name="Rectangle 6"/>
            <p:cNvSpPr>
              <a:spLocks/>
            </p:cNvSpPr>
            <p:nvPr/>
          </p:nvSpPr>
          <p:spPr bwMode="auto">
            <a:xfrm>
              <a:off x="0" y="0"/>
              <a:ext cx="3568" cy="29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3559" name="Rectangle 7"/>
            <p:cNvSpPr>
              <a:spLocks/>
            </p:cNvSpPr>
            <p:nvPr/>
          </p:nvSpPr>
          <p:spPr bwMode="auto">
            <a:xfrm>
              <a:off x="401" y="1324"/>
              <a:ext cx="2796" cy="14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non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sollicitudin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lacinia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Morbi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odio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23560" name="Rectangle 8"/>
            <p:cNvSpPr>
              <a:spLocks/>
            </p:cNvSpPr>
            <p:nvPr/>
          </p:nvSpPr>
          <p:spPr bwMode="auto">
            <a:xfrm>
              <a:off x="591" y="636"/>
              <a:ext cx="2392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8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FEATURED</a:t>
              </a:r>
              <a:br>
                <a:rPr lang="en-US" sz="18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8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</a:t>
              </a:r>
              <a:br>
                <a:rPr lang="en-US" sz="18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8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  <a:endParaRPr lang="en-US" sz="18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23561" name="AutoShape 9"/>
            <p:cNvSpPr>
              <a:spLocks/>
            </p:cNvSpPr>
            <p:nvPr/>
          </p:nvSpPr>
          <p:spPr bwMode="auto">
            <a:xfrm rot="2700000">
              <a:off x="-106" y="899"/>
              <a:ext cx="280" cy="280"/>
            </a:xfrm>
            <a:prstGeom prst="rtTriangle">
              <a:avLst/>
            </a:prstGeom>
            <a:solidFill>
              <a:srgbClr val="911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308968" y="1435100"/>
            <a:ext cx="2190767" cy="2311400"/>
            <a:chOff x="0" y="0"/>
            <a:chExt cx="3679" cy="2912"/>
          </a:xfrm>
        </p:grpSpPr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0" y="0"/>
              <a:ext cx="3568" cy="291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9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3565" name="Rectangle 13"/>
            <p:cNvSpPr>
              <a:spLocks/>
            </p:cNvSpPr>
            <p:nvPr/>
          </p:nvSpPr>
          <p:spPr bwMode="auto">
            <a:xfrm>
              <a:off x="328" y="1284"/>
              <a:ext cx="2945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non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sollicitudin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lacinia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Morbi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odio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8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23566" name="Rectangle 14"/>
            <p:cNvSpPr>
              <a:spLocks/>
            </p:cNvSpPr>
            <p:nvPr/>
          </p:nvSpPr>
          <p:spPr bwMode="auto">
            <a:xfrm>
              <a:off x="592" y="554"/>
              <a:ext cx="239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23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</a:t>
              </a:r>
              <a:br>
                <a:rPr lang="en-US" sz="23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23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  <a:endParaRPr lang="en-US" sz="2300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  <p:sp>
          <p:nvSpPr>
            <p:cNvPr id="23567" name="AutoShape 15"/>
            <p:cNvSpPr>
              <a:spLocks/>
            </p:cNvSpPr>
            <p:nvPr/>
          </p:nvSpPr>
          <p:spPr bwMode="auto">
            <a:xfrm rot="13500000">
              <a:off x="3399" y="907"/>
              <a:ext cx="280" cy="280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57712" y="1435100"/>
            <a:ext cx="2199682" cy="2311400"/>
            <a:chOff x="12153900" y="2870200"/>
            <a:chExt cx="5865818" cy="4622800"/>
          </a:xfrm>
        </p:grpSpPr>
        <p:grpSp>
          <p:nvGrpSpPr>
            <p:cNvPr id="23581" name="Group 29"/>
            <p:cNvGrpSpPr>
              <a:grpSpLocks/>
            </p:cNvGrpSpPr>
            <p:nvPr/>
          </p:nvGrpSpPr>
          <p:grpSpPr bwMode="auto">
            <a:xfrm>
              <a:off x="12153900" y="2870200"/>
              <a:ext cx="5865818" cy="4622800"/>
              <a:chOff x="0" y="0"/>
              <a:chExt cx="3695" cy="2912"/>
            </a:xfrm>
          </p:grpSpPr>
          <p:sp>
            <p:nvSpPr>
              <p:cNvPr id="23576" name="Rectangle 24"/>
              <p:cNvSpPr>
                <a:spLocks/>
              </p:cNvSpPr>
              <p:nvPr/>
            </p:nvSpPr>
            <p:spPr bwMode="auto">
              <a:xfrm>
                <a:off x="0" y="0"/>
                <a:ext cx="3568" cy="2912"/>
              </a:xfrm>
              <a:prstGeom prst="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98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577" name="Rectangle 25"/>
              <p:cNvSpPr>
                <a:spLocks/>
              </p:cNvSpPr>
              <p:nvPr/>
            </p:nvSpPr>
            <p:spPr bwMode="auto">
              <a:xfrm>
                <a:off x="335" y="1284"/>
                <a:ext cx="2833" cy="1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Cras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non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sollicitudin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lacinia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Morbi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odio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nunc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  <p:sp>
            <p:nvSpPr>
              <p:cNvPr id="23579" name="AutoShape 27"/>
              <p:cNvSpPr>
                <a:spLocks/>
              </p:cNvSpPr>
              <p:nvPr/>
            </p:nvSpPr>
            <p:spPr bwMode="auto">
              <a:xfrm rot="13500000">
                <a:off x="3415" y="907"/>
                <a:ext cx="280" cy="280"/>
              </a:xfrm>
              <a:prstGeom prst="rtTriangl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33" name="Rectangle 14"/>
            <p:cNvSpPr>
              <a:spLocks/>
            </p:cNvSpPr>
            <p:nvPr/>
          </p:nvSpPr>
          <p:spPr bwMode="auto">
            <a:xfrm>
              <a:off x="13107318" y="3752661"/>
              <a:ext cx="3798364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23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</a:t>
              </a:r>
              <a:br>
                <a:rPr lang="en-US" sz="23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23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  <a:endParaRPr lang="en-US" sz="2300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09158" y="3746500"/>
            <a:ext cx="2196705" cy="2311400"/>
            <a:chOff x="17624419" y="7493000"/>
            <a:chExt cx="5857881" cy="4622800"/>
          </a:xfrm>
        </p:grpSpPr>
        <p:grpSp>
          <p:nvGrpSpPr>
            <p:cNvPr id="23575" name="Group 23"/>
            <p:cNvGrpSpPr>
              <a:grpSpLocks/>
            </p:cNvGrpSpPr>
            <p:nvPr/>
          </p:nvGrpSpPr>
          <p:grpSpPr bwMode="auto">
            <a:xfrm>
              <a:off x="17624419" y="7493000"/>
              <a:ext cx="5857881" cy="4622800"/>
              <a:chOff x="-122" y="0"/>
              <a:chExt cx="3690" cy="2912"/>
            </a:xfrm>
          </p:grpSpPr>
          <p:sp>
            <p:nvSpPr>
              <p:cNvPr id="23570" name="Rectangle 18"/>
              <p:cNvSpPr>
                <a:spLocks/>
              </p:cNvSpPr>
              <p:nvPr/>
            </p:nvSpPr>
            <p:spPr bwMode="auto">
              <a:xfrm>
                <a:off x="0" y="0"/>
                <a:ext cx="3568" cy="2912"/>
              </a:xfrm>
              <a:prstGeom prst="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98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571" name="Rectangle 19"/>
              <p:cNvSpPr>
                <a:spLocks/>
              </p:cNvSpPr>
              <p:nvPr/>
            </p:nvSpPr>
            <p:spPr bwMode="auto">
              <a:xfrm>
                <a:off x="390" y="1324"/>
                <a:ext cx="2767" cy="1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Cras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non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sollicitudin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lacinia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Morbi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odio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nunc</a:t>
                </a:r>
                <a:r>
                  <a:rPr lang="en-US" sz="8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  <p:sp>
            <p:nvSpPr>
              <p:cNvPr id="23573" name="AutoShape 21"/>
              <p:cNvSpPr>
                <a:spLocks/>
              </p:cNvSpPr>
              <p:nvPr/>
            </p:nvSpPr>
            <p:spPr bwMode="auto">
              <a:xfrm rot="2700000">
                <a:off x="-122" y="899"/>
                <a:ext cx="280" cy="280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34" name="Rectangle 14"/>
            <p:cNvSpPr>
              <a:spLocks/>
            </p:cNvSpPr>
            <p:nvPr/>
          </p:nvSpPr>
          <p:spPr bwMode="auto">
            <a:xfrm>
              <a:off x="18829789" y="8414311"/>
              <a:ext cx="3798364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23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</a:t>
              </a:r>
              <a:br>
                <a:rPr lang="en-US" sz="23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2300" dirty="0">
                  <a:solidFill>
                    <a:srgbClr val="91131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  <a:endParaRPr lang="en-US" sz="2300" dirty="0">
                <a:solidFill>
                  <a:srgbClr val="91131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  <p:bldP spid="23554" grpId="0" animBg="1"/>
      <p:bldP spid="23555" grpId="0" animBg="1"/>
      <p:bldP spid="235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1877786" y="134844"/>
            <a:ext cx="540657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8A8A8A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WEBSITE MOCK-UP</a:t>
            </a:r>
            <a:endParaRPr lang="en-US" sz="3400" b="1" dirty="0">
              <a:solidFill>
                <a:srgbClr val="8A8A8A"/>
              </a:solidFill>
              <a:latin typeface="Ubuntu Light" charset="0"/>
              <a:ea typeface="Arial"/>
              <a:cs typeface="Ubuntu Light" charset="0"/>
              <a:sym typeface="Ubuntu Light" charset="0"/>
            </a:endParaRPr>
          </a:p>
        </p:txBody>
      </p: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1164432" y="1204119"/>
            <a:ext cx="6841926" cy="5657850"/>
            <a:chOff x="0" y="0"/>
            <a:chExt cx="11492" cy="7128"/>
          </a:xfrm>
        </p:grpSpPr>
        <p:grpSp>
          <p:nvGrpSpPr>
            <p:cNvPr id="31758" name="Group 14"/>
            <p:cNvGrpSpPr>
              <a:grpSpLocks/>
            </p:cNvGrpSpPr>
            <p:nvPr/>
          </p:nvGrpSpPr>
          <p:grpSpPr bwMode="auto">
            <a:xfrm>
              <a:off x="0" y="0"/>
              <a:ext cx="11492" cy="617"/>
              <a:chOff x="0" y="0"/>
              <a:chExt cx="11492" cy="617"/>
            </a:xfrm>
          </p:grpSpPr>
          <p:sp>
            <p:nvSpPr>
              <p:cNvPr id="31746" name="Freeform 2"/>
              <p:cNvSpPr>
                <a:spLocks/>
              </p:cNvSpPr>
              <p:nvPr/>
            </p:nvSpPr>
            <p:spPr bwMode="auto">
              <a:xfrm>
                <a:off x="0" y="0"/>
                <a:ext cx="11492" cy="617"/>
              </a:xfrm>
              <a:custGeom>
                <a:avLst/>
                <a:gdLst>
                  <a:gd name="T0" fmla="*/ 21418 w 21600"/>
                  <a:gd name="T1" fmla="*/ 0 h 21600"/>
                  <a:gd name="T2" fmla="*/ 21418 w 21600"/>
                  <a:gd name="T3" fmla="*/ 0 h 21600"/>
                  <a:gd name="T4" fmla="*/ 197 w 21600"/>
                  <a:gd name="T5" fmla="*/ 0 h 21600"/>
                  <a:gd name="T6" fmla="*/ 0 w 21600"/>
                  <a:gd name="T7" fmla="*/ 3304 h 21600"/>
                  <a:gd name="T8" fmla="*/ 0 w 21600"/>
                  <a:gd name="T9" fmla="*/ 21600 h 21600"/>
                  <a:gd name="T10" fmla="*/ 21600 w 21600"/>
                  <a:gd name="T11" fmla="*/ 21600 h 21600"/>
                  <a:gd name="T12" fmla="*/ 21600 w 21600"/>
                  <a:gd name="T13" fmla="*/ 3304 h 21600"/>
                  <a:gd name="T14" fmla="*/ 21418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418" y="0"/>
                    </a:moveTo>
                    <a:lnTo>
                      <a:pt x="21418" y="0"/>
                    </a:lnTo>
                    <a:cubicBezTo>
                      <a:pt x="197" y="0"/>
                      <a:pt x="197" y="0"/>
                      <a:pt x="197" y="0"/>
                    </a:cubicBezTo>
                    <a:cubicBezTo>
                      <a:pt x="84" y="0"/>
                      <a:pt x="0" y="1526"/>
                      <a:pt x="0" y="3304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3304"/>
                      <a:pt x="21600" y="3304"/>
                      <a:pt x="21600" y="3304"/>
                    </a:cubicBezTo>
                    <a:cubicBezTo>
                      <a:pt x="21600" y="1526"/>
                      <a:pt x="21517" y="0"/>
                      <a:pt x="21418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47" name="Freeform 3"/>
              <p:cNvSpPr>
                <a:spLocks/>
              </p:cNvSpPr>
              <p:nvPr/>
            </p:nvSpPr>
            <p:spPr bwMode="auto">
              <a:xfrm>
                <a:off x="133" y="81"/>
                <a:ext cx="118" cy="115"/>
              </a:xfrm>
              <a:custGeom>
                <a:avLst/>
                <a:gdLst>
                  <a:gd name="T0" fmla="*/ 1080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10763 h 21600"/>
                  <a:gd name="T6" fmla="*/ 10800 w 21600"/>
                  <a:gd name="T7" fmla="*/ 21600 h 21600"/>
                  <a:gd name="T8" fmla="*/ 0 w 21600"/>
                  <a:gd name="T9" fmla="*/ 10763 h 21600"/>
                  <a:gd name="T10" fmla="*/ 1080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237" y="0"/>
                      <a:pt x="21600" y="5419"/>
                      <a:pt x="21600" y="10763"/>
                    </a:cubicBezTo>
                    <a:cubicBezTo>
                      <a:pt x="21600" y="17518"/>
                      <a:pt x="16237" y="21600"/>
                      <a:pt x="10800" y="21600"/>
                    </a:cubicBezTo>
                    <a:cubicBezTo>
                      <a:pt x="4022" y="21600"/>
                      <a:pt x="0" y="17518"/>
                      <a:pt x="0" y="10763"/>
                    </a:cubicBezTo>
                    <a:cubicBezTo>
                      <a:pt x="0" y="5419"/>
                      <a:pt x="4022" y="0"/>
                      <a:pt x="10800" y="0"/>
                    </a:cubicBezTo>
                  </a:path>
                </a:pathLst>
              </a:custGeom>
              <a:solidFill>
                <a:srgbClr val="C03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48" name="Freeform 4"/>
              <p:cNvSpPr>
                <a:spLocks/>
              </p:cNvSpPr>
              <p:nvPr/>
            </p:nvSpPr>
            <p:spPr bwMode="auto">
              <a:xfrm>
                <a:off x="336" y="81"/>
                <a:ext cx="118" cy="115"/>
              </a:xfrm>
              <a:custGeom>
                <a:avLst/>
                <a:gdLst>
                  <a:gd name="T0" fmla="*/ 10763 w 21600"/>
                  <a:gd name="T1" fmla="*/ 0 h 21600"/>
                  <a:gd name="T2" fmla="*/ 10763 w 21600"/>
                  <a:gd name="T3" fmla="*/ 0 h 21600"/>
                  <a:gd name="T4" fmla="*/ 21600 w 21600"/>
                  <a:gd name="T5" fmla="*/ 10763 h 21600"/>
                  <a:gd name="T6" fmla="*/ 10763 w 21600"/>
                  <a:gd name="T7" fmla="*/ 21600 h 21600"/>
                  <a:gd name="T8" fmla="*/ 0 w 21600"/>
                  <a:gd name="T9" fmla="*/ 10763 h 21600"/>
                  <a:gd name="T10" fmla="*/ 10763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0763" y="0"/>
                    </a:moveTo>
                    <a:lnTo>
                      <a:pt x="10763" y="0"/>
                    </a:lnTo>
                    <a:cubicBezTo>
                      <a:pt x="17518" y="0"/>
                      <a:pt x="21600" y="5419"/>
                      <a:pt x="21600" y="10763"/>
                    </a:cubicBezTo>
                    <a:cubicBezTo>
                      <a:pt x="21600" y="17518"/>
                      <a:pt x="17518" y="21600"/>
                      <a:pt x="10763" y="21600"/>
                    </a:cubicBezTo>
                    <a:cubicBezTo>
                      <a:pt x="5344" y="21600"/>
                      <a:pt x="0" y="17518"/>
                      <a:pt x="0" y="10763"/>
                    </a:cubicBezTo>
                    <a:cubicBezTo>
                      <a:pt x="0" y="5419"/>
                      <a:pt x="5344" y="0"/>
                      <a:pt x="10763" y="0"/>
                    </a:cubicBezTo>
                  </a:path>
                </a:pathLst>
              </a:custGeom>
              <a:solidFill>
                <a:srgbClr val="F39C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49" name="Freeform 5"/>
              <p:cNvSpPr>
                <a:spLocks/>
              </p:cNvSpPr>
              <p:nvPr/>
            </p:nvSpPr>
            <p:spPr bwMode="auto">
              <a:xfrm>
                <a:off x="544" y="81"/>
                <a:ext cx="118" cy="115"/>
              </a:xfrm>
              <a:custGeom>
                <a:avLst/>
                <a:gdLst>
                  <a:gd name="T0" fmla="*/ 10763 w 21600"/>
                  <a:gd name="T1" fmla="*/ 0 h 21600"/>
                  <a:gd name="T2" fmla="*/ 10763 w 21600"/>
                  <a:gd name="T3" fmla="*/ 0 h 21600"/>
                  <a:gd name="T4" fmla="*/ 21600 w 21600"/>
                  <a:gd name="T5" fmla="*/ 10763 h 21600"/>
                  <a:gd name="T6" fmla="*/ 10763 w 21600"/>
                  <a:gd name="T7" fmla="*/ 21600 h 21600"/>
                  <a:gd name="T8" fmla="*/ 0 w 21600"/>
                  <a:gd name="T9" fmla="*/ 10763 h 21600"/>
                  <a:gd name="T10" fmla="*/ 10763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0763" y="0"/>
                    </a:moveTo>
                    <a:lnTo>
                      <a:pt x="10763" y="0"/>
                    </a:lnTo>
                    <a:cubicBezTo>
                      <a:pt x="16181" y="0"/>
                      <a:pt x="21600" y="5419"/>
                      <a:pt x="21600" y="10763"/>
                    </a:cubicBezTo>
                    <a:cubicBezTo>
                      <a:pt x="21600" y="17518"/>
                      <a:pt x="16181" y="21600"/>
                      <a:pt x="10763" y="21600"/>
                    </a:cubicBezTo>
                    <a:cubicBezTo>
                      <a:pt x="5344" y="21600"/>
                      <a:pt x="0" y="17518"/>
                      <a:pt x="0" y="10763"/>
                    </a:cubicBezTo>
                    <a:cubicBezTo>
                      <a:pt x="0" y="5419"/>
                      <a:pt x="5344" y="0"/>
                      <a:pt x="10763" y="0"/>
                    </a:cubicBezTo>
                  </a:path>
                </a:pathLst>
              </a:custGeom>
              <a:solidFill>
                <a:srgbClr val="16A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0" name="Freeform 6"/>
              <p:cNvSpPr>
                <a:spLocks/>
              </p:cNvSpPr>
              <p:nvPr/>
            </p:nvSpPr>
            <p:spPr bwMode="auto">
              <a:xfrm>
                <a:off x="157" y="313"/>
                <a:ext cx="483" cy="210"/>
              </a:xfrm>
              <a:custGeom>
                <a:avLst/>
                <a:gdLst>
                  <a:gd name="T0" fmla="*/ 1663 w 21600"/>
                  <a:gd name="T1" fmla="*/ 0 h 21600"/>
                  <a:gd name="T2" fmla="*/ 1663 w 21600"/>
                  <a:gd name="T3" fmla="*/ 0 h 21600"/>
                  <a:gd name="T4" fmla="*/ 19937 w 21600"/>
                  <a:gd name="T5" fmla="*/ 0 h 21600"/>
                  <a:gd name="T6" fmla="*/ 21600 w 21600"/>
                  <a:gd name="T7" fmla="*/ 3696 h 21600"/>
                  <a:gd name="T8" fmla="*/ 21600 w 21600"/>
                  <a:gd name="T9" fmla="*/ 17904 h 21600"/>
                  <a:gd name="T10" fmla="*/ 19937 w 21600"/>
                  <a:gd name="T11" fmla="*/ 21600 h 21600"/>
                  <a:gd name="T12" fmla="*/ 1663 w 21600"/>
                  <a:gd name="T13" fmla="*/ 21600 h 21600"/>
                  <a:gd name="T14" fmla="*/ 0 w 21600"/>
                  <a:gd name="T15" fmla="*/ 17904 h 21600"/>
                  <a:gd name="T16" fmla="*/ 0 w 21600"/>
                  <a:gd name="T17" fmla="*/ 3696 h 21600"/>
                  <a:gd name="T18" fmla="*/ 1663 w 21600"/>
                  <a:gd name="T1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1663" y="0"/>
                    </a:moveTo>
                    <a:lnTo>
                      <a:pt x="1663" y="0"/>
                    </a:lnTo>
                    <a:cubicBezTo>
                      <a:pt x="19937" y="0"/>
                      <a:pt x="19937" y="0"/>
                      <a:pt x="19937" y="0"/>
                    </a:cubicBezTo>
                    <a:cubicBezTo>
                      <a:pt x="20924" y="0"/>
                      <a:pt x="21600" y="1478"/>
                      <a:pt x="21600" y="3696"/>
                    </a:cubicBezTo>
                    <a:cubicBezTo>
                      <a:pt x="21600" y="17904"/>
                      <a:pt x="21600" y="17904"/>
                      <a:pt x="21600" y="17904"/>
                    </a:cubicBezTo>
                    <a:cubicBezTo>
                      <a:pt x="21600" y="20122"/>
                      <a:pt x="20924" y="21600"/>
                      <a:pt x="19937" y="21600"/>
                    </a:cubicBezTo>
                    <a:cubicBezTo>
                      <a:pt x="1663" y="21600"/>
                      <a:pt x="1663" y="21600"/>
                      <a:pt x="1663" y="21600"/>
                    </a:cubicBezTo>
                    <a:cubicBezTo>
                      <a:pt x="658" y="21600"/>
                      <a:pt x="0" y="20122"/>
                      <a:pt x="0" y="17904"/>
                    </a:cubicBezTo>
                    <a:cubicBezTo>
                      <a:pt x="0" y="3696"/>
                      <a:pt x="0" y="3696"/>
                      <a:pt x="0" y="3696"/>
                    </a:cubicBezTo>
                    <a:cubicBezTo>
                      <a:pt x="0" y="1478"/>
                      <a:pt x="658" y="0"/>
                      <a:pt x="1663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auto">
              <a:xfrm>
                <a:off x="217" y="372"/>
                <a:ext cx="88" cy="86"/>
              </a:xfrm>
              <a:custGeom>
                <a:avLst/>
                <a:gdLst>
                  <a:gd name="T0" fmla="*/ 2160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10800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108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auto">
              <a:xfrm>
                <a:off x="463" y="372"/>
                <a:ext cx="88" cy="86"/>
              </a:xfrm>
              <a:custGeom>
                <a:avLst/>
                <a:gdLst>
                  <a:gd name="T0" fmla="*/ 21600 w 21600"/>
                  <a:gd name="T1" fmla="*/ 10800 h 21600"/>
                  <a:gd name="T2" fmla="*/ 0 w 21600"/>
                  <a:gd name="T3" fmla="*/ 21600 h 21600"/>
                  <a:gd name="T4" fmla="*/ 0 w 21600"/>
                  <a:gd name="T5" fmla="*/ 0 h 21600"/>
                  <a:gd name="T6" fmla="*/ 216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1080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/>
            </p:nvSpPr>
            <p:spPr bwMode="auto">
              <a:xfrm>
                <a:off x="738" y="306"/>
                <a:ext cx="7649" cy="210"/>
              </a:xfrm>
              <a:custGeom>
                <a:avLst/>
                <a:gdLst>
                  <a:gd name="T0" fmla="*/ 105 w 21600"/>
                  <a:gd name="T1" fmla="*/ 0 h 21600"/>
                  <a:gd name="T2" fmla="*/ 105 w 21600"/>
                  <a:gd name="T3" fmla="*/ 0 h 21600"/>
                  <a:gd name="T4" fmla="*/ 21495 w 21600"/>
                  <a:gd name="T5" fmla="*/ 0 h 21600"/>
                  <a:gd name="T6" fmla="*/ 21600 w 21600"/>
                  <a:gd name="T7" fmla="*/ 3696 h 21600"/>
                  <a:gd name="T8" fmla="*/ 21600 w 21600"/>
                  <a:gd name="T9" fmla="*/ 17904 h 21600"/>
                  <a:gd name="T10" fmla="*/ 21495 w 21600"/>
                  <a:gd name="T11" fmla="*/ 21600 h 21600"/>
                  <a:gd name="T12" fmla="*/ 105 w 21600"/>
                  <a:gd name="T13" fmla="*/ 21600 h 21600"/>
                  <a:gd name="T14" fmla="*/ 0 w 21600"/>
                  <a:gd name="T15" fmla="*/ 17904 h 21600"/>
                  <a:gd name="T16" fmla="*/ 0 w 21600"/>
                  <a:gd name="T17" fmla="*/ 3696 h 21600"/>
                  <a:gd name="T18" fmla="*/ 105 w 21600"/>
                  <a:gd name="T1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21495" y="0"/>
                      <a:pt x="21495" y="0"/>
                      <a:pt x="21495" y="0"/>
                    </a:cubicBezTo>
                    <a:cubicBezTo>
                      <a:pt x="21558" y="0"/>
                      <a:pt x="21600" y="1478"/>
                      <a:pt x="21600" y="3696"/>
                    </a:cubicBezTo>
                    <a:cubicBezTo>
                      <a:pt x="21600" y="17904"/>
                      <a:pt x="21600" y="17904"/>
                      <a:pt x="21600" y="17904"/>
                    </a:cubicBezTo>
                    <a:cubicBezTo>
                      <a:pt x="21600" y="20122"/>
                      <a:pt x="21558" y="21600"/>
                      <a:pt x="21495" y="21600"/>
                    </a:cubicBezTo>
                    <a:cubicBezTo>
                      <a:pt x="105" y="21600"/>
                      <a:pt x="105" y="21600"/>
                      <a:pt x="105" y="21600"/>
                    </a:cubicBezTo>
                    <a:cubicBezTo>
                      <a:pt x="43" y="21600"/>
                      <a:pt x="0" y="20122"/>
                      <a:pt x="0" y="17904"/>
                    </a:cubicBezTo>
                    <a:cubicBezTo>
                      <a:pt x="0" y="3696"/>
                      <a:pt x="0" y="3696"/>
                      <a:pt x="0" y="3696"/>
                    </a:cubicBezTo>
                    <a:cubicBezTo>
                      <a:pt x="0" y="1478"/>
                      <a:pt x="43" y="0"/>
                      <a:pt x="1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auto">
              <a:xfrm>
                <a:off x="798" y="372"/>
                <a:ext cx="96" cy="93"/>
              </a:xfrm>
              <a:custGeom>
                <a:avLst/>
                <a:gdLst>
                  <a:gd name="T0" fmla="*/ 21600 w 21600"/>
                  <a:gd name="T1" fmla="*/ 8329 h 21600"/>
                  <a:gd name="T2" fmla="*/ 13271 w 21600"/>
                  <a:gd name="T3" fmla="*/ 8329 h 21600"/>
                  <a:gd name="T4" fmla="*/ 13271 w 21600"/>
                  <a:gd name="T5" fmla="*/ 0 h 21600"/>
                  <a:gd name="T6" fmla="*/ 8237 w 21600"/>
                  <a:gd name="T7" fmla="*/ 0 h 21600"/>
                  <a:gd name="T8" fmla="*/ 8237 w 21600"/>
                  <a:gd name="T9" fmla="*/ 8329 h 21600"/>
                  <a:gd name="T10" fmla="*/ 0 w 21600"/>
                  <a:gd name="T11" fmla="*/ 8329 h 21600"/>
                  <a:gd name="T12" fmla="*/ 0 w 21600"/>
                  <a:gd name="T13" fmla="*/ 13271 h 21600"/>
                  <a:gd name="T14" fmla="*/ 8237 w 21600"/>
                  <a:gd name="T15" fmla="*/ 13271 h 21600"/>
                  <a:gd name="T16" fmla="*/ 8237 w 21600"/>
                  <a:gd name="T17" fmla="*/ 21600 h 21600"/>
                  <a:gd name="T18" fmla="*/ 13271 w 21600"/>
                  <a:gd name="T19" fmla="*/ 21600 h 21600"/>
                  <a:gd name="T20" fmla="*/ 13271 w 21600"/>
                  <a:gd name="T21" fmla="*/ 13271 h 21600"/>
                  <a:gd name="T22" fmla="*/ 21600 w 21600"/>
                  <a:gd name="T23" fmla="*/ 13271 h 21600"/>
                  <a:gd name="T24" fmla="*/ 21600 w 21600"/>
                  <a:gd name="T25" fmla="*/ 83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21600" y="8329"/>
                    </a:moveTo>
                    <a:lnTo>
                      <a:pt x="13271" y="8329"/>
                    </a:lnTo>
                    <a:lnTo>
                      <a:pt x="13271" y="0"/>
                    </a:lnTo>
                    <a:lnTo>
                      <a:pt x="8237" y="0"/>
                    </a:lnTo>
                    <a:lnTo>
                      <a:pt x="8237" y="8329"/>
                    </a:lnTo>
                    <a:lnTo>
                      <a:pt x="0" y="8329"/>
                    </a:lnTo>
                    <a:lnTo>
                      <a:pt x="0" y="13271"/>
                    </a:lnTo>
                    <a:lnTo>
                      <a:pt x="8237" y="13271"/>
                    </a:lnTo>
                    <a:lnTo>
                      <a:pt x="8237" y="21600"/>
                    </a:lnTo>
                    <a:lnTo>
                      <a:pt x="13271" y="21600"/>
                    </a:lnTo>
                    <a:lnTo>
                      <a:pt x="13271" y="13271"/>
                    </a:lnTo>
                    <a:lnTo>
                      <a:pt x="21600" y="13271"/>
                    </a:lnTo>
                    <a:lnTo>
                      <a:pt x="21600" y="8329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auto">
              <a:xfrm>
                <a:off x="8495" y="306"/>
                <a:ext cx="2684" cy="210"/>
              </a:xfrm>
              <a:custGeom>
                <a:avLst/>
                <a:gdLst>
                  <a:gd name="T0" fmla="*/ 838 w 21600"/>
                  <a:gd name="T1" fmla="*/ 0 h 21600"/>
                  <a:gd name="T2" fmla="*/ 838 w 21600"/>
                  <a:gd name="T3" fmla="*/ 0 h 21600"/>
                  <a:gd name="T4" fmla="*/ 20699 w 21600"/>
                  <a:gd name="T5" fmla="*/ 0 h 21600"/>
                  <a:gd name="T6" fmla="*/ 21600 w 21600"/>
                  <a:gd name="T7" fmla="*/ 11170 h 21600"/>
                  <a:gd name="T8" fmla="*/ 20699 w 21600"/>
                  <a:gd name="T9" fmla="*/ 21600 h 21600"/>
                  <a:gd name="T10" fmla="*/ 838 w 21600"/>
                  <a:gd name="T11" fmla="*/ 21600 h 21600"/>
                  <a:gd name="T12" fmla="*/ 0 w 21600"/>
                  <a:gd name="T13" fmla="*/ 11170 h 21600"/>
                  <a:gd name="T14" fmla="*/ 838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838" y="0"/>
                    </a:moveTo>
                    <a:lnTo>
                      <a:pt x="838" y="0"/>
                    </a:lnTo>
                    <a:cubicBezTo>
                      <a:pt x="20699" y="0"/>
                      <a:pt x="20699" y="0"/>
                      <a:pt x="20699" y="0"/>
                    </a:cubicBezTo>
                    <a:cubicBezTo>
                      <a:pt x="21181" y="0"/>
                      <a:pt x="21600" y="5174"/>
                      <a:pt x="21600" y="11170"/>
                    </a:cubicBezTo>
                    <a:cubicBezTo>
                      <a:pt x="21600" y="17124"/>
                      <a:pt x="21181" y="21600"/>
                      <a:pt x="20699" y="21600"/>
                    </a:cubicBezTo>
                    <a:cubicBezTo>
                      <a:pt x="838" y="21600"/>
                      <a:pt x="838" y="21600"/>
                      <a:pt x="838" y="21600"/>
                    </a:cubicBezTo>
                    <a:cubicBezTo>
                      <a:pt x="360" y="21600"/>
                      <a:pt x="0" y="17124"/>
                      <a:pt x="0" y="11170"/>
                    </a:cubicBezTo>
                    <a:cubicBezTo>
                      <a:pt x="0" y="5174"/>
                      <a:pt x="360" y="0"/>
                      <a:pt x="8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6" name="AutoShape 12"/>
              <p:cNvSpPr>
                <a:spLocks/>
              </p:cNvSpPr>
              <p:nvPr/>
            </p:nvSpPr>
            <p:spPr bwMode="auto">
              <a:xfrm>
                <a:off x="11227" y="81"/>
                <a:ext cx="169" cy="17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9405" y="15308"/>
                    </a:moveTo>
                    <a:lnTo>
                      <a:pt x="9405" y="15308"/>
                    </a:lnTo>
                    <a:cubicBezTo>
                      <a:pt x="11265" y="14417"/>
                      <a:pt x="11265" y="12583"/>
                      <a:pt x="9405" y="11692"/>
                    </a:cubicBezTo>
                    <a:cubicBezTo>
                      <a:pt x="8475" y="10800"/>
                      <a:pt x="6563" y="10800"/>
                      <a:pt x="5633" y="11692"/>
                    </a:cubicBezTo>
                    <a:cubicBezTo>
                      <a:pt x="2842" y="14417"/>
                      <a:pt x="2842" y="14417"/>
                      <a:pt x="2842" y="14417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0335" y="21600"/>
                      <a:pt x="10335" y="21600"/>
                      <a:pt x="10335" y="21600"/>
                    </a:cubicBezTo>
                    <a:cubicBezTo>
                      <a:pt x="7493" y="17983"/>
                      <a:pt x="7493" y="17983"/>
                      <a:pt x="7493" y="17983"/>
                    </a:cubicBezTo>
                    <a:lnTo>
                      <a:pt x="9405" y="15308"/>
                    </a:lnTo>
                    <a:close/>
                    <a:moveTo>
                      <a:pt x="10335" y="0"/>
                    </a:moveTo>
                    <a:lnTo>
                      <a:pt x="10335" y="0"/>
                    </a:lnTo>
                    <a:cubicBezTo>
                      <a:pt x="14107" y="3617"/>
                      <a:pt x="14107" y="3617"/>
                      <a:pt x="14107" y="3617"/>
                    </a:cubicBezTo>
                    <a:cubicBezTo>
                      <a:pt x="11265" y="6292"/>
                      <a:pt x="11265" y="6292"/>
                      <a:pt x="11265" y="6292"/>
                    </a:cubicBezTo>
                    <a:cubicBezTo>
                      <a:pt x="10335" y="7183"/>
                      <a:pt x="10335" y="8967"/>
                      <a:pt x="11265" y="9908"/>
                    </a:cubicBezTo>
                    <a:cubicBezTo>
                      <a:pt x="12247" y="10800"/>
                      <a:pt x="14107" y="10800"/>
                      <a:pt x="15037" y="9908"/>
                    </a:cubicBezTo>
                    <a:cubicBezTo>
                      <a:pt x="17828" y="7183"/>
                      <a:pt x="17828" y="7183"/>
                      <a:pt x="17828" y="7183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10335" y="0"/>
                    </a:lnTo>
                    <a:close/>
                    <a:moveTo>
                      <a:pt x="10335" y="0"/>
                    </a:move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7" name="AutoShape 13"/>
              <p:cNvSpPr>
                <a:spLocks/>
              </p:cNvSpPr>
              <p:nvPr/>
            </p:nvSpPr>
            <p:spPr bwMode="auto">
              <a:xfrm>
                <a:off x="8576" y="350"/>
                <a:ext cx="123" cy="122"/>
              </a:xfrm>
              <a:custGeom>
                <a:avLst/>
                <a:gdLst/>
                <a:ahLst/>
                <a:cxnLst/>
                <a:rect l="0" t="0" r="r" b="b"/>
                <a:pathLst>
                  <a:path w="21285" h="21600">
                    <a:moveTo>
                      <a:pt x="20342" y="17825"/>
                    </a:moveTo>
                    <a:lnTo>
                      <a:pt x="20342" y="17825"/>
                    </a:lnTo>
                    <a:cubicBezTo>
                      <a:pt x="16497" y="13981"/>
                      <a:pt x="16497" y="13981"/>
                      <a:pt x="16497" y="13981"/>
                    </a:cubicBezTo>
                    <a:cubicBezTo>
                      <a:pt x="16497" y="12722"/>
                      <a:pt x="17755" y="10206"/>
                      <a:pt x="17755" y="8948"/>
                    </a:cubicBezTo>
                    <a:cubicBezTo>
                      <a:pt x="17755" y="3845"/>
                      <a:pt x="13911" y="0"/>
                      <a:pt x="8878" y="0"/>
                    </a:cubicBezTo>
                    <a:cubicBezTo>
                      <a:pt x="3775" y="0"/>
                      <a:pt x="0" y="3845"/>
                      <a:pt x="0" y="8948"/>
                    </a:cubicBezTo>
                    <a:cubicBezTo>
                      <a:pt x="0" y="13981"/>
                      <a:pt x="3775" y="17825"/>
                      <a:pt x="8878" y="17825"/>
                    </a:cubicBezTo>
                    <a:cubicBezTo>
                      <a:pt x="10136" y="17825"/>
                      <a:pt x="11394" y="16497"/>
                      <a:pt x="12652" y="16497"/>
                    </a:cubicBezTo>
                    <a:cubicBezTo>
                      <a:pt x="17755" y="21600"/>
                      <a:pt x="17755" y="21600"/>
                      <a:pt x="17755" y="21600"/>
                    </a:cubicBezTo>
                    <a:cubicBezTo>
                      <a:pt x="19014" y="21600"/>
                      <a:pt x="20342" y="21600"/>
                      <a:pt x="20342" y="21600"/>
                    </a:cubicBezTo>
                    <a:cubicBezTo>
                      <a:pt x="20342" y="20342"/>
                      <a:pt x="20342" y="20342"/>
                      <a:pt x="20342" y="20342"/>
                    </a:cubicBezTo>
                    <a:cubicBezTo>
                      <a:pt x="21600" y="20342"/>
                      <a:pt x="21600" y="19083"/>
                      <a:pt x="20342" y="17825"/>
                    </a:cubicBezTo>
                    <a:close/>
                    <a:moveTo>
                      <a:pt x="8878" y="13981"/>
                    </a:moveTo>
                    <a:lnTo>
                      <a:pt x="8878" y="13981"/>
                    </a:lnTo>
                    <a:cubicBezTo>
                      <a:pt x="5103" y="13981"/>
                      <a:pt x="3775" y="12722"/>
                      <a:pt x="3775" y="8948"/>
                    </a:cubicBezTo>
                    <a:cubicBezTo>
                      <a:pt x="3775" y="6361"/>
                      <a:pt x="5103" y="3845"/>
                      <a:pt x="8878" y="3845"/>
                    </a:cubicBezTo>
                    <a:cubicBezTo>
                      <a:pt x="11394" y="3845"/>
                      <a:pt x="13911" y="6361"/>
                      <a:pt x="13911" y="8948"/>
                    </a:cubicBezTo>
                    <a:cubicBezTo>
                      <a:pt x="13911" y="12722"/>
                      <a:pt x="11394" y="13981"/>
                      <a:pt x="8878" y="13981"/>
                    </a:cubicBezTo>
                    <a:close/>
                    <a:moveTo>
                      <a:pt x="8878" y="13981"/>
                    </a:move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31759" name="Rectangle 15"/>
            <p:cNvSpPr>
              <a:spLocks/>
            </p:cNvSpPr>
            <p:nvPr/>
          </p:nvSpPr>
          <p:spPr bwMode="auto">
            <a:xfrm>
              <a:off x="0" y="610"/>
              <a:ext cx="11492" cy="651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9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1776" name="Rectangle 32"/>
          <p:cNvSpPr>
            <a:spLocks/>
          </p:cNvSpPr>
          <p:nvPr/>
        </p:nvSpPr>
        <p:spPr bwMode="auto">
          <a:xfrm>
            <a:off x="2440215" y="790481"/>
            <a:ext cx="4154714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300" dirty="0">
                <a:solidFill>
                  <a:srgbClr val="C5C5C5"/>
                </a:solidFill>
                <a:latin typeface="Arial"/>
                <a:ea typeface="Arial"/>
                <a:cs typeface="Arial"/>
                <a:sym typeface="Helvetica Neue" charset="0"/>
              </a:rPr>
              <a:t>BYLINE ABOUT THIS WEBSITE DESIGN</a:t>
            </a:r>
            <a:endParaRPr lang="en-US" sz="1300" dirty="0">
              <a:solidFill>
                <a:srgbClr val="C5C5C5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  <p:pic>
        <p:nvPicPr>
          <p:cNvPr id="36" name="Picture 35" descr="SH-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58" y="3664591"/>
            <a:ext cx="3846284" cy="1073150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 bwMode="auto">
          <a:xfrm>
            <a:off x="1165412" y="1688353"/>
            <a:ext cx="6342529" cy="5169647"/>
          </a:xfrm>
          <a:prstGeom prst="rtTriangle">
            <a:avLst/>
          </a:prstGeom>
          <a:solidFill>
            <a:srgbClr val="E6E6E5">
              <a:alpha val="1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Custom 77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525663"/>
      </a:accent1>
      <a:accent2>
        <a:srgbClr val="29313C"/>
      </a:accent2>
      <a:accent3>
        <a:srgbClr val="373D48"/>
      </a:accent3>
      <a:accent4>
        <a:srgbClr val="525663"/>
      </a:accent4>
      <a:accent5>
        <a:srgbClr val="747F8C"/>
      </a:accent5>
      <a:accent6>
        <a:srgbClr val="AEB5BF"/>
      </a:accent6>
      <a:hlink>
        <a:srgbClr val="A4A3A4"/>
      </a:hlink>
      <a:folHlink>
        <a:srgbClr val="5F5D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UltraLight" charset="0"/>
            <a:ea typeface="ヒラギノ角ゴ ProN W3" charset="0"/>
            <a:cs typeface="ヒラギノ角ゴ ProN W3" charset="0"/>
            <a:sym typeface="Helvetica Neue Ultra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UltraLight" charset="0"/>
            <a:ea typeface="ヒラギノ角ゴ ProN W3" charset="0"/>
            <a:cs typeface="ヒラギノ角ゴ ProN W3" charset="0"/>
            <a:sym typeface="Helvetica Neue UltraLight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Pages>0</Pages>
  <Words>3111</Words>
  <Characters>0</Characters>
  <Application>Microsoft Macintosh PowerPoint</Application>
  <PresentationFormat>On-screen Show (4:3)</PresentationFormat>
  <Lines>0</Lines>
  <Paragraphs>282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Master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Matt Gaylor</cp:lastModifiedBy>
  <cp:revision>72</cp:revision>
  <dcterms:modified xsi:type="dcterms:W3CDTF">2015-03-21T17:44:59Z</dcterms:modified>
</cp:coreProperties>
</file>